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  <p:sldMasterId id="2147483797" r:id="rId3"/>
  </p:sldMasterIdLst>
  <p:sldIdLst>
    <p:sldId id="257" r:id="rId4"/>
    <p:sldId id="295" r:id="rId5"/>
    <p:sldId id="279" r:id="rId6"/>
    <p:sldId id="293" r:id="rId7"/>
    <p:sldId id="296" r:id="rId8"/>
    <p:sldId id="281" r:id="rId9"/>
    <p:sldId id="282" r:id="rId10"/>
    <p:sldId id="283" r:id="rId11"/>
    <p:sldId id="287" r:id="rId12"/>
    <p:sldId id="288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7721D3-DDC7-30F0-4283-9F6E777B4F42}" v="403" dt="2023-10-28T16:50:56.212"/>
    <p1510:client id="{FF77C965-8B41-CD7C-171C-7BA38A293392}" v="60" dt="2023-10-29T05:41:01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BF961-DFFC-485D-8C5F-9FB6553CEB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8F1433B0-FD7F-478B-8193-1FA2E10B06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Authorization: The implementation of user authorization is a fundamental aspect of the system</a:t>
          </a:r>
        </a:p>
      </dgm:t>
    </dgm:pt>
    <dgm:pt modelId="{E8046990-ADD3-46A6-B0E4-31FCBF36D0C2}" type="parTrans" cxnId="{E28CA8E6-5E48-4A0C-8F1C-2BD20D081806}">
      <dgm:prSet/>
      <dgm:spPr/>
      <dgm:t>
        <a:bodyPr/>
        <a:lstStyle/>
        <a:p>
          <a:endParaRPr lang="en-US"/>
        </a:p>
      </dgm:t>
    </dgm:pt>
    <dgm:pt modelId="{DF50DCDE-82E3-46FC-BF10-C745B9B20B85}" type="sibTrans" cxnId="{E28CA8E6-5E48-4A0C-8F1C-2BD20D081806}">
      <dgm:prSet/>
      <dgm:spPr/>
      <dgm:t>
        <a:bodyPr/>
        <a:lstStyle/>
        <a:p>
          <a:endParaRPr lang="en-US"/>
        </a:p>
      </dgm:t>
    </dgm:pt>
    <dgm:pt modelId="{C3DB67A4-FBFB-4CD6-993D-F9384C1315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Management: One of the core features of the system is its product management capabilities</a:t>
          </a:r>
        </a:p>
      </dgm:t>
    </dgm:pt>
    <dgm:pt modelId="{AC518158-BFB6-4FA7-81B3-CB6BD6834A0A}" type="parTrans" cxnId="{BB4793DA-FA9B-4D9A-92B8-7BFDF716EA1C}">
      <dgm:prSet/>
      <dgm:spPr/>
      <dgm:t>
        <a:bodyPr/>
        <a:lstStyle/>
        <a:p>
          <a:endParaRPr lang="en-US"/>
        </a:p>
      </dgm:t>
    </dgm:pt>
    <dgm:pt modelId="{F0D5DBAC-B30D-4F12-99C8-B1374B4D7BD4}" type="sibTrans" cxnId="{BB4793DA-FA9B-4D9A-92B8-7BFDF716EA1C}">
      <dgm:prSet/>
      <dgm:spPr/>
      <dgm:t>
        <a:bodyPr/>
        <a:lstStyle/>
        <a:p>
          <a:endParaRPr lang="en-US"/>
        </a:p>
      </dgm:t>
    </dgm:pt>
    <dgm:pt modelId="{C4B5C8D0-45D8-42CC-B5BD-B68C06787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Backup and Security: After the termination of a session, the User is prompted to log in again using the credentials and is authenticated by verifying the credentials stored on the database</a:t>
          </a:r>
        </a:p>
      </dgm:t>
    </dgm:pt>
    <dgm:pt modelId="{2FA51926-1AFE-4C36-B253-ACD8E5CB7FFD}" type="parTrans" cxnId="{1920368E-FD29-4FC1-8E8E-28D33659867F}">
      <dgm:prSet/>
      <dgm:spPr/>
      <dgm:t>
        <a:bodyPr/>
        <a:lstStyle/>
        <a:p>
          <a:endParaRPr lang="en-US"/>
        </a:p>
      </dgm:t>
    </dgm:pt>
    <dgm:pt modelId="{62F512FE-CC65-4D2C-80CE-9095CB5CF141}" type="sibTrans" cxnId="{1920368E-FD29-4FC1-8E8E-28D33659867F}">
      <dgm:prSet/>
      <dgm:spPr/>
      <dgm:t>
        <a:bodyPr/>
        <a:lstStyle/>
        <a:p>
          <a:endParaRPr lang="en-US"/>
        </a:p>
      </dgm:t>
    </dgm:pt>
    <dgm:pt modelId="{14EFD138-7EDB-4310-980E-CA23E50ED4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Testing: The implementation phase included rigorous testing to validate the system's reliability and accuracy</a:t>
          </a:r>
        </a:p>
      </dgm:t>
    </dgm:pt>
    <dgm:pt modelId="{8D869BBE-9C54-49EF-AE6B-0DF59D2C9CFD}" type="parTrans" cxnId="{9B038499-2517-45CD-8C8C-66306DF9AEA4}">
      <dgm:prSet/>
      <dgm:spPr/>
      <dgm:t>
        <a:bodyPr/>
        <a:lstStyle/>
        <a:p>
          <a:endParaRPr lang="en-US"/>
        </a:p>
      </dgm:t>
    </dgm:pt>
    <dgm:pt modelId="{46649DB5-6F45-46DA-9435-F4CB8657D3CD}" type="sibTrans" cxnId="{9B038499-2517-45CD-8C8C-66306DF9AEA4}">
      <dgm:prSet/>
      <dgm:spPr/>
      <dgm:t>
        <a:bodyPr/>
        <a:lstStyle/>
        <a:p>
          <a:endParaRPr lang="en-US"/>
        </a:p>
      </dgm:t>
    </dgm:pt>
    <dgm:pt modelId="{4AB7067D-BF34-4322-A6B4-6AD796EAA4BD}" type="pres">
      <dgm:prSet presAssocID="{331BF961-DFFC-485D-8C5F-9FB6553CEB19}" presName="root" presStyleCnt="0">
        <dgm:presLayoutVars>
          <dgm:dir/>
          <dgm:resizeHandles val="exact"/>
        </dgm:presLayoutVars>
      </dgm:prSet>
      <dgm:spPr/>
    </dgm:pt>
    <dgm:pt modelId="{E8DE7D9E-A209-428C-BFCC-0AB2C2F6A480}" type="pres">
      <dgm:prSet presAssocID="{8F1433B0-FD7F-478B-8193-1FA2E10B0658}" presName="compNode" presStyleCnt="0"/>
      <dgm:spPr/>
    </dgm:pt>
    <dgm:pt modelId="{76C75F5D-8970-49DD-A892-ACA02BF9BA02}" type="pres">
      <dgm:prSet presAssocID="{8F1433B0-FD7F-478B-8193-1FA2E10B0658}" presName="bgRect" presStyleLbl="bgShp" presStyleIdx="0" presStyleCnt="4"/>
      <dgm:spPr/>
    </dgm:pt>
    <dgm:pt modelId="{011048D1-BDF9-4ED7-9512-9E7AA006CA2F}" type="pres">
      <dgm:prSet presAssocID="{8F1433B0-FD7F-478B-8193-1FA2E10B06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2351C90A-8AB3-44BD-83B1-35340136486F}" type="pres">
      <dgm:prSet presAssocID="{8F1433B0-FD7F-478B-8193-1FA2E10B0658}" presName="spaceRect" presStyleCnt="0"/>
      <dgm:spPr/>
    </dgm:pt>
    <dgm:pt modelId="{6ABB3487-76EC-47AA-B0E3-542B77D2FD04}" type="pres">
      <dgm:prSet presAssocID="{8F1433B0-FD7F-478B-8193-1FA2E10B0658}" presName="parTx" presStyleLbl="revTx" presStyleIdx="0" presStyleCnt="4">
        <dgm:presLayoutVars>
          <dgm:chMax val="0"/>
          <dgm:chPref val="0"/>
        </dgm:presLayoutVars>
      </dgm:prSet>
      <dgm:spPr/>
    </dgm:pt>
    <dgm:pt modelId="{DB0C5DF9-8834-42B3-BF9F-FA68751FBE52}" type="pres">
      <dgm:prSet presAssocID="{DF50DCDE-82E3-46FC-BF10-C745B9B20B85}" presName="sibTrans" presStyleCnt="0"/>
      <dgm:spPr/>
    </dgm:pt>
    <dgm:pt modelId="{C6CD409B-878C-4AA8-A080-4B8B3DEE3368}" type="pres">
      <dgm:prSet presAssocID="{C3DB67A4-FBFB-4CD6-993D-F9384C131589}" presName="compNode" presStyleCnt="0"/>
      <dgm:spPr/>
    </dgm:pt>
    <dgm:pt modelId="{CF36CAE0-39C8-4F79-BCCE-D2515AFD626D}" type="pres">
      <dgm:prSet presAssocID="{C3DB67A4-FBFB-4CD6-993D-F9384C131589}" presName="bgRect" presStyleLbl="bgShp" presStyleIdx="1" presStyleCnt="4"/>
      <dgm:spPr/>
    </dgm:pt>
    <dgm:pt modelId="{824AD45B-B588-4FCB-9EBF-0C5FAFDB93A2}" type="pres">
      <dgm:prSet presAssocID="{C3DB67A4-FBFB-4CD6-993D-F9384C13158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439F368-D559-44FC-B7C2-2B17D2D0DAF6}" type="pres">
      <dgm:prSet presAssocID="{C3DB67A4-FBFB-4CD6-993D-F9384C131589}" presName="spaceRect" presStyleCnt="0"/>
      <dgm:spPr/>
    </dgm:pt>
    <dgm:pt modelId="{9B367160-2F24-4A3D-BE44-4E626F89D935}" type="pres">
      <dgm:prSet presAssocID="{C3DB67A4-FBFB-4CD6-993D-F9384C131589}" presName="parTx" presStyleLbl="revTx" presStyleIdx="1" presStyleCnt="4">
        <dgm:presLayoutVars>
          <dgm:chMax val="0"/>
          <dgm:chPref val="0"/>
        </dgm:presLayoutVars>
      </dgm:prSet>
      <dgm:spPr/>
    </dgm:pt>
    <dgm:pt modelId="{9EDC2649-410A-49BE-892E-99E4AE50CBE9}" type="pres">
      <dgm:prSet presAssocID="{F0D5DBAC-B30D-4F12-99C8-B1374B4D7BD4}" presName="sibTrans" presStyleCnt="0"/>
      <dgm:spPr/>
    </dgm:pt>
    <dgm:pt modelId="{1E1B978A-44FC-43B5-82C9-E19033EE5C76}" type="pres">
      <dgm:prSet presAssocID="{C4B5C8D0-45D8-42CC-B5BD-B68C067877E7}" presName="compNode" presStyleCnt="0"/>
      <dgm:spPr/>
    </dgm:pt>
    <dgm:pt modelId="{10358DF4-89B5-4C7B-AB47-750E78614361}" type="pres">
      <dgm:prSet presAssocID="{C4B5C8D0-45D8-42CC-B5BD-B68C067877E7}" presName="bgRect" presStyleLbl="bgShp" presStyleIdx="2" presStyleCnt="4"/>
      <dgm:spPr/>
    </dgm:pt>
    <dgm:pt modelId="{2B95C3A8-F5C6-4B3D-9B55-0146B7F103FB}" type="pres">
      <dgm:prSet presAssocID="{C4B5C8D0-45D8-42CC-B5BD-B68C067877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DC2EBD29-BDC7-4CC8-9C37-AC56F08C1E69}" type="pres">
      <dgm:prSet presAssocID="{C4B5C8D0-45D8-42CC-B5BD-B68C067877E7}" presName="spaceRect" presStyleCnt="0"/>
      <dgm:spPr/>
    </dgm:pt>
    <dgm:pt modelId="{1EB758C7-A28A-4A43-814F-8CED01DF870E}" type="pres">
      <dgm:prSet presAssocID="{C4B5C8D0-45D8-42CC-B5BD-B68C067877E7}" presName="parTx" presStyleLbl="revTx" presStyleIdx="2" presStyleCnt="4">
        <dgm:presLayoutVars>
          <dgm:chMax val="0"/>
          <dgm:chPref val="0"/>
        </dgm:presLayoutVars>
      </dgm:prSet>
      <dgm:spPr/>
    </dgm:pt>
    <dgm:pt modelId="{FDCBBBD6-FE3A-4061-9D4B-BEC0A40F813B}" type="pres">
      <dgm:prSet presAssocID="{62F512FE-CC65-4D2C-80CE-9095CB5CF141}" presName="sibTrans" presStyleCnt="0"/>
      <dgm:spPr/>
    </dgm:pt>
    <dgm:pt modelId="{82AA21A8-B2EF-4501-9816-8AB0AAF4B27B}" type="pres">
      <dgm:prSet presAssocID="{14EFD138-7EDB-4310-980E-CA23E50ED441}" presName="compNode" presStyleCnt="0"/>
      <dgm:spPr/>
    </dgm:pt>
    <dgm:pt modelId="{B4D124C1-339A-4D35-B0EB-300A0DE44E49}" type="pres">
      <dgm:prSet presAssocID="{14EFD138-7EDB-4310-980E-CA23E50ED441}" presName="bgRect" presStyleLbl="bgShp" presStyleIdx="3" presStyleCnt="4"/>
      <dgm:spPr/>
    </dgm:pt>
    <dgm:pt modelId="{2C52C4C0-1EAA-4EA1-8E6B-B616EBC2097E}" type="pres">
      <dgm:prSet presAssocID="{14EFD138-7EDB-4310-980E-CA23E50ED44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D4553F02-B917-4FD0-A989-2AF4E38F9D03}" type="pres">
      <dgm:prSet presAssocID="{14EFD138-7EDB-4310-980E-CA23E50ED441}" presName="spaceRect" presStyleCnt="0"/>
      <dgm:spPr/>
    </dgm:pt>
    <dgm:pt modelId="{AE3B8AEF-99FE-4F59-8D02-A9C2A14754F1}" type="pres">
      <dgm:prSet presAssocID="{14EFD138-7EDB-4310-980E-CA23E50ED44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6FC9D10-3223-41A7-8947-68A7E52DAD1C}" type="presOf" srcId="{331BF961-DFFC-485D-8C5F-9FB6553CEB19}" destId="{4AB7067D-BF34-4322-A6B4-6AD796EAA4BD}" srcOrd="0" destOrd="0" presId="urn:microsoft.com/office/officeart/2018/2/layout/IconVerticalSolidList"/>
    <dgm:cxn modelId="{19507C19-F9AF-4283-97BB-43A2814F5B8A}" type="presOf" srcId="{14EFD138-7EDB-4310-980E-CA23E50ED441}" destId="{AE3B8AEF-99FE-4F59-8D02-A9C2A14754F1}" srcOrd="0" destOrd="0" presId="urn:microsoft.com/office/officeart/2018/2/layout/IconVerticalSolidList"/>
    <dgm:cxn modelId="{09DEC826-C508-4ED9-841F-E299FE348C00}" type="presOf" srcId="{C3DB67A4-FBFB-4CD6-993D-F9384C131589}" destId="{9B367160-2F24-4A3D-BE44-4E626F89D935}" srcOrd="0" destOrd="0" presId="urn:microsoft.com/office/officeart/2018/2/layout/IconVerticalSolidList"/>
    <dgm:cxn modelId="{4123F882-6600-4EF5-833D-F14C97ECB03D}" type="presOf" srcId="{8F1433B0-FD7F-478B-8193-1FA2E10B0658}" destId="{6ABB3487-76EC-47AA-B0E3-542B77D2FD04}" srcOrd="0" destOrd="0" presId="urn:microsoft.com/office/officeart/2018/2/layout/IconVerticalSolidList"/>
    <dgm:cxn modelId="{1920368E-FD29-4FC1-8E8E-28D33659867F}" srcId="{331BF961-DFFC-485D-8C5F-9FB6553CEB19}" destId="{C4B5C8D0-45D8-42CC-B5BD-B68C067877E7}" srcOrd="2" destOrd="0" parTransId="{2FA51926-1AFE-4C36-B253-ACD8E5CB7FFD}" sibTransId="{62F512FE-CC65-4D2C-80CE-9095CB5CF141}"/>
    <dgm:cxn modelId="{A31D0A96-FA7C-46A3-86CA-4FFD3CA457C8}" type="presOf" srcId="{C4B5C8D0-45D8-42CC-B5BD-B68C067877E7}" destId="{1EB758C7-A28A-4A43-814F-8CED01DF870E}" srcOrd="0" destOrd="0" presId="urn:microsoft.com/office/officeart/2018/2/layout/IconVerticalSolidList"/>
    <dgm:cxn modelId="{9B038499-2517-45CD-8C8C-66306DF9AEA4}" srcId="{331BF961-DFFC-485D-8C5F-9FB6553CEB19}" destId="{14EFD138-7EDB-4310-980E-CA23E50ED441}" srcOrd="3" destOrd="0" parTransId="{8D869BBE-9C54-49EF-AE6B-0DF59D2C9CFD}" sibTransId="{46649DB5-6F45-46DA-9435-F4CB8657D3CD}"/>
    <dgm:cxn modelId="{BB4793DA-FA9B-4D9A-92B8-7BFDF716EA1C}" srcId="{331BF961-DFFC-485D-8C5F-9FB6553CEB19}" destId="{C3DB67A4-FBFB-4CD6-993D-F9384C131589}" srcOrd="1" destOrd="0" parTransId="{AC518158-BFB6-4FA7-81B3-CB6BD6834A0A}" sibTransId="{F0D5DBAC-B30D-4F12-99C8-B1374B4D7BD4}"/>
    <dgm:cxn modelId="{E28CA8E6-5E48-4A0C-8F1C-2BD20D081806}" srcId="{331BF961-DFFC-485D-8C5F-9FB6553CEB19}" destId="{8F1433B0-FD7F-478B-8193-1FA2E10B0658}" srcOrd="0" destOrd="0" parTransId="{E8046990-ADD3-46A6-B0E4-31FCBF36D0C2}" sibTransId="{DF50DCDE-82E3-46FC-BF10-C745B9B20B85}"/>
    <dgm:cxn modelId="{DC1126F0-9132-4CC4-824D-A6163179C729}" type="presParOf" srcId="{4AB7067D-BF34-4322-A6B4-6AD796EAA4BD}" destId="{E8DE7D9E-A209-428C-BFCC-0AB2C2F6A480}" srcOrd="0" destOrd="0" presId="urn:microsoft.com/office/officeart/2018/2/layout/IconVerticalSolidList"/>
    <dgm:cxn modelId="{A3C7C84E-B906-4DBC-B86F-7DC00B07AA12}" type="presParOf" srcId="{E8DE7D9E-A209-428C-BFCC-0AB2C2F6A480}" destId="{76C75F5D-8970-49DD-A892-ACA02BF9BA02}" srcOrd="0" destOrd="0" presId="urn:microsoft.com/office/officeart/2018/2/layout/IconVerticalSolidList"/>
    <dgm:cxn modelId="{1DF5CF71-20E5-4199-B1EA-C403FAFE3822}" type="presParOf" srcId="{E8DE7D9E-A209-428C-BFCC-0AB2C2F6A480}" destId="{011048D1-BDF9-4ED7-9512-9E7AA006CA2F}" srcOrd="1" destOrd="0" presId="urn:microsoft.com/office/officeart/2018/2/layout/IconVerticalSolidList"/>
    <dgm:cxn modelId="{AD50CDA0-BD12-4068-8C34-4C69C8E69CED}" type="presParOf" srcId="{E8DE7D9E-A209-428C-BFCC-0AB2C2F6A480}" destId="{2351C90A-8AB3-44BD-83B1-35340136486F}" srcOrd="2" destOrd="0" presId="urn:microsoft.com/office/officeart/2018/2/layout/IconVerticalSolidList"/>
    <dgm:cxn modelId="{F855BFB9-AAC3-450A-9AC1-B9E1FBF2865C}" type="presParOf" srcId="{E8DE7D9E-A209-428C-BFCC-0AB2C2F6A480}" destId="{6ABB3487-76EC-47AA-B0E3-542B77D2FD04}" srcOrd="3" destOrd="0" presId="urn:microsoft.com/office/officeart/2018/2/layout/IconVerticalSolidList"/>
    <dgm:cxn modelId="{F913BAA2-B3C5-4220-81CD-102737D6F8A1}" type="presParOf" srcId="{4AB7067D-BF34-4322-A6B4-6AD796EAA4BD}" destId="{DB0C5DF9-8834-42B3-BF9F-FA68751FBE52}" srcOrd="1" destOrd="0" presId="urn:microsoft.com/office/officeart/2018/2/layout/IconVerticalSolidList"/>
    <dgm:cxn modelId="{9F164D94-5D29-4EA0-9F9E-F739BB1471A5}" type="presParOf" srcId="{4AB7067D-BF34-4322-A6B4-6AD796EAA4BD}" destId="{C6CD409B-878C-4AA8-A080-4B8B3DEE3368}" srcOrd="2" destOrd="0" presId="urn:microsoft.com/office/officeart/2018/2/layout/IconVerticalSolidList"/>
    <dgm:cxn modelId="{5B5E4D30-1AC6-4B49-B5BA-CDE475E332E1}" type="presParOf" srcId="{C6CD409B-878C-4AA8-A080-4B8B3DEE3368}" destId="{CF36CAE0-39C8-4F79-BCCE-D2515AFD626D}" srcOrd="0" destOrd="0" presId="urn:microsoft.com/office/officeart/2018/2/layout/IconVerticalSolidList"/>
    <dgm:cxn modelId="{B53EFDE5-72FE-4536-831E-770216DDA5FD}" type="presParOf" srcId="{C6CD409B-878C-4AA8-A080-4B8B3DEE3368}" destId="{824AD45B-B588-4FCB-9EBF-0C5FAFDB93A2}" srcOrd="1" destOrd="0" presId="urn:microsoft.com/office/officeart/2018/2/layout/IconVerticalSolidList"/>
    <dgm:cxn modelId="{467B36FB-D5B4-4A51-B76B-346EF9305A4A}" type="presParOf" srcId="{C6CD409B-878C-4AA8-A080-4B8B3DEE3368}" destId="{1439F368-D559-44FC-B7C2-2B17D2D0DAF6}" srcOrd="2" destOrd="0" presId="urn:microsoft.com/office/officeart/2018/2/layout/IconVerticalSolidList"/>
    <dgm:cxn modelId="{CE5D3009-B6AB-48A6-A1CF-2E001C419919}" type="presParOf" srcId="{C6CD409B-878C-4AA8-A080-4B8B3DEE3368}" destId="{9B367160-2F24-4A3D-BE44-4E626F89D935}" srcOrd="3" destOrd="0" presId="urn:microsoft.com/office/officeart/2018/2/layout/IconVerticalSolidList"/>
    <dgm:cxn modelId="{C4A782CE-F75E-4CB3-8E07-4F969420E4A0}" type="presParOf" srcId="{4AB7067D-BF34-4322-A6B4-6AD796EAA4BD}" destId="{9EDC2649-410A-49BE-892E-99E4AE50CBE9}" srcOrd="3" destOrd="0" presId="urn:microsoft.com/office/officeart/2018/2/layout/IconVerticalSolidList"/>
    <dgm:cxn modelId="{F904D30E-A6EF-4131-B405-4BA52B1289EA}" type="presParOf" srcId="{4AB7067D-BF34-4322-A6B4-6AD796EAA4BD}" destId="{1E1B978A-44FC-43B5-82C9-E19033EE5C76}" srcOrd="4" destOrd="0" presId="urn:microsoft.com/office/officeart/2018/2/layout/IconVerticalSolidList"/>
    <dgm:cxn modelId="{C9027E78-5681-48C7-876C-C8E9178D135C}" type="presParOf" srcId="{1E1B978A-44FC-43B5-82C9-E19033EE5C76}" destId="{10358DF4-89B5-4C7B-AB47-750E78614361}" srcOrd="0" destOrd="0" presId="urn:microsoft.com/office/officeart/2018/2/layout/IconVerticalSolidList"/>
    <dgm:cxn modelId="{C501605A-70FD-4164-A18B-FF7FB2C3D11C}" type="presParOf" srcId="{1E1B978A-44FC-43B5-82C9-E19033EE5C76}" destId="{2B95C3A8-F5C6-4B3D-9B55-0146B7F103FB}" srcOrd="1" destOrd="0" presId="urn:microsoft.com/office/officeart/2018/2/layout/IconVerticalSolidList"/>
    <dgm:cxn modelId="{84F4E770-625A-45A3-B043-539421A05470}" type="presParOf" srcId="{1E1B978A-44FC-43B5-82C9-E19033EE5C76}" destId="{DC2EBD29-BDC7-4CC8-9C37-AC56F08C1E69}" srcOrd="2" destOrd="0" presId="urn:microsoft.com/office/officeart/2018/2/layout/IconVerticalSolidList"/>
    <dgm:cxn modelId="{60FDAC34-08B0-4D22-A452-A1CE55B6B15F}" type="presParOf" srcId="{1E1B978A-44FC-43B5-82C9-E19033EE5C76}" destId="{1EB758C7-A28A-4A43-814F-8CED01DF870E}" srcOrd="3" destOrd="0" presId="urn:microsoft.com/office/officeart/2018/2/layout/IconVerticalSolidList"/>
    <dgm:cxn modelId="{CDF8800B-C350-4FE8-B0CE-C7F0A41180A1}" type="presParOf" srcId="{4AB7067D-BF34-4322-A6B4-6AD796EAA4BD}" destId="{FDCBBBD6-FE3A-4061-9D4B-BEC0A40F813B}" srcOrd="5" destOrd="0" presId="urn:microsoft.com/office/officeart/2018/2/layout/IconVerticalSolidList"/>
    <dgm:cxn modelId="{35F76E5B-3F43-497B-B2B7-0642334DDC58}" type="presParOf" srcId="{4AB7067D-BF34-4322-A6B4-6AD796EAA4BD}" destId="{82AA21A8-B2EF-4501-9816-8AB0AAF4B27B}" srcOrd="6" destOrd="0" presId="urn:microsoft.com/office/officeart/2018/2/layout/IconVerticalSolidList"/>
    <dgm:cxn modelId="{C3F62EAE-8547-409D-A3B3-B06383DEA9CD}" type="presParOf" srcId="{82AA21A8-B2EF-4501-9816-8AB0AAF4B27B}" destId="{B4D124C1-339A-4D35-B0EB-300A0DE44E49}" srcOrd="0" destOrd="0" presId="urn:microsoft.com/office/officeart/2018/2/layout/IconVerticalSolidList"/>
    <dgm:cxn modelId="{7DA85EB7-A83D-4670-80E9-40A48E62E0AB}" type="presParOf" srcId="{82AA21A8-B2EF-4501-9816-8AB0AAF4B27B}" destId="{2C52C4C0-1EAA-4EA1-8E6B-B616EBC2097E}" srcOrd="1" destOrd="0" presId="urn:microsoft.com/office/officeart/2018/2/layout/IconVerticalSolidList"/>
    <dgm:cxn modelId="{CC72173A-A5A3-4D4B-A895-9DC156D36C39}" type="presParOf" srcId="{82AA21A8-B2EF-4501-9816-8AB0AAF4B27B}" destId="{D4553F02-B917-4FD0-A989-2AF4E38F9D03}" srcOrd="2" destOrd="0" presId="urn:microsoft.com/office/officeart/2018/2/layout/IconVerticalSolidList"/>
    <dgm:cxn modelId="{B69B31B8-AFE6-4998-B133-D24714FF7986}" type="presParOf" srcId="{82AA21A8-B2EF-4501-9816-8AB0AAF4B27B}" destId="{AE3B8AEF-99FE-4F59-8D02-A9C2A14754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2F9BBE-FAAA-48AC-8D51-F475D98D34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8661871-E392-45BB-A254-528831627D5D}">
      <dgm:prSet/>
      <dgm:spPr/>
      <dgm:t>
        <a:bodyPr/>
        <a:lstStyle/>
        <a:p>
          <a:r>
            <a:rPr lang="en-US"/>
            <a:t>The Electronics Store Inventory Management System yielded substantial results</a:t>
          </a:r>
        </a:p>
      </dgm:t>
    </dgm:pt>
    <dgm:pt modelId="{0AD89E4B-63CD-4024-ABCA-0606C500FCEB}" type="parTrans" cxnId="{8E2A71A0-32C5-4946-A378-8E0A053D82F2}">
      <dgm:prSet/>
      <dgm:spPr/>
      <dgm:t>
        <a:bodyPr/>
        <a:lstStyle/>
        <a:p>
          <a:endParaRPr lang="en-US"/>
        </a:p>
      </dgm:t>
    </dgm:pt>
    <dgm:pt modelId="{AACD52E3-3753-4FD1-AA74-F3BAA8764FD5}" type="sibTrans" cxnId="{8E2A71A0-32C5-4946-A378-8E0A053D82F2}">
      <dgm:prSet/>
      <dgm:spPr/>
      <dgm:t>
        <a:bodyPr/>
        <a:lstStyle/>
        <a:p>
          <a:endParaRPr lang="en-US"/>
        </a:p>
      </dgm:t>
    </dgm:pt>
    <dgm:pt modelId="{26AC3EAE-4EA9-4880-9648-55AF3CCE1BD1}">
      <dgm:prSet/>
      <dgm:spPr/>
      <dgm:t>
        <a:bodyPr/>
        <a:lstStyle/>
        <a:p>
          <a:r>
            <a:rPr lang="en-US"/>
            <a:t>The Authentication Interface verifies Administrators correctly and grants them access to the inventory</a:t>
          </a:r>
        </a:p>
      </dgm:t>
    </dgm:pt>
    <dgm:pt modelId="{8B174DFF-7B02-4A40-B89B-F0EDED48C8AD}" type="parTrans" cxnId="{B19E6CC5-45E5-4265-932B-F21E6DEC0F1F}">
      <dgm:prSet/>
      <dgm:spPr/>
      <dgm:t>
        <a:bodyPr/>
        <a:lstStyle/>
        <a:p>
          <a:endParaRPr lang="en-US"/>
        </a:p>
      </dgm:t>
    </dgm:pt>
    <dgm:pt modelId="{4358F1A8-598D-4943-B743-D7BB0A8FEDAF}" type="sibTrans" cxnId="{B19E6CC5-45E5-4265-932B-F21E6DEC0F1F}">
      <dgm:prSet/>
      <dgm:spPr/>
      <dgm:t>
        <a:bodyPr/>
        <a:lstStyle/>
        <a:p>
          <a:endParaRPr lang="en-US"/>
        </a:p>
      </dgm:t>
    </dgm:pt>
    <dgm:pt modelId="{0DE4F460-855F-4F5C-9613-A974C5A5B3CB}">
      <dgm:prSet/>
      <dgm:spPr/>
      <dgm:t>
        <a:bodyPr/>
        <a:lstStyle/>
        <a:p>
          <a:r>
            <a:rPr lang="en-US"/>
            <a:t>The system has successfully reduced the time to manage inventory tasks by providing an interactive interface using real-time updates to the inventory data</a:t>
          </a:r>
        </a:p>
      </dgm:t>
    </dgm:pt>
    <dgm:pt modelId="{787996C4-6A80-4F8F-8227-1124C9C44338}" type="parTrans" cxnId="{0F0E3074-6C38-4302-9AF5-316B39E80946}">
      <dgm:prSet/>
      <dgm:spPr/>
      <dgm:t>
        <a:bodyPr/>
        <a:lstStyle/>
        <a:p>
          <a:endParaRPr lang="en-US"/>
        </a:p>
      </dgm:t>
    </dgm:pt>
    <dgm:pt modelId="{52859814-C508-4640-A0AF-011D967289F4}" type="sibTrans" cxnId="{0F0E3074-6C38-4302-9AF5-316B39E80946}">
      <dgm:prSet/>
      <dgm:spPr/>
      <dgm:t>
        <a:bodyPr/>
        <a:lstStyle/>
        <a:p>
          <a:endParaRPr lang="en-US"/>
        </a:p>
      </dgm:t>
    </dgm:pt>
    <dgm:pt modelId="{D6180CE4-F316-4A84-A1E1-021688200DC8}" type="pres">
      <dgm:prSet presAssocID="{CB2F9BBE-FAAA-48AC-8D51-F475D98D340A}" presName="root" presStyleCnt="0">
        <dgm:presLayoutVars>
          <dgm:dir/>
          <dgm:resizeHandles val="exact"/>
        </dgm:presLayoutVars>
      </dgm:prSet>
      <dgm:spPr/>
    </dgm:pt>
    <dgm:pt modelId="{4D851ADF-2CFF-46C6-9791-8D355DCC7917}" type="pres">
      <dgm:prSet presAssocID="{68661871-E392-45BB-A254-528831627D5D}" presName="compNode" presStyleCnt="0"/>
      <dgm:spPr/>
    </dgm:pt>
    <dgm:pt modelId="{2DE8672B-681F-413B-A1F1-701DE3C3EE2C}" type="pres">
      <dgm:prSet presAssocID="{68661871-E392-45BB-A254-528831627D5D}" presName="bgRect" presStyleLbl="bgShp" presStyleIdx="0" presStyleCnt="3"/>
      <dgm:spPr/>
    </dgm:pt>
    <dgm:pt modelId="{4FD4A1E7-27C5-4D43-8C3E-D822F85782F7}" type="pres">
      <dgm:prSet presAssocID="{68661871-E392-45BB-A254-528831627D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778CDD-231A-4682-8E23-0834EE187147}" type="pres">
      <dgm:prSet presAssocID="{68661871-E392-45BB-A254-528831627D5D}" presName="spaceRect" presStyleCnt="0"/>
      <dgm:spPr/>
    </dgm:pt>
    <dgm:pt modelId="{FE65CDB8-C94C-442D-BAD8-53E387D18D85}" type="pres">
      <dgm:prSet presAssocID="{68661871-E392-45BB-A254-528831627D5D}" presName="parTx" presStyleLbl="revTx" presStyleIdx="0" presStyleCnt="3">
        <dgm:presLayoutVars>
          <dgm:chMax val="0"/>
          <dgm:chPref val="0"/>
        </dgm:presLayoutVars>
      </dgm:prSet>
      <dgm:spPr/>
    </dgm:pt>
    <dgm:pt modelId="{F46CAC29-9129-4B23-82A3-3F40ED8C4C80}" type="pres">
      <dgm:prSet presAssocID="{AACD52E3-3753-4FD1-AA74-F3BAA8764FD5}" presName="sibTrans" presStyleCnt="0"/>
      <dgm:spPr/>
    </dgm:pt>
    <dgm:pt modelId="{9A0434EA-73C0-4785-9EB3-15BD8182738F}" type="pres">
      <dgm:prSet presAssocID="{26AC3EAE-4EA9-4880-9648-55AF3CCE1BD1}" presName="compNode" presStyleCnt="0"/>
      <dgm:spPr/>
    </dgm:pt>
    <dgm:pt modelId="{BF9E7B7F-7CCF-47F0-ADA1-684561019544}" type="pres">
      <dgm:prSet presAssocID="{26AC3EAE-4EA9-4880-9648-55AF3CCE1BD1}" presName="bgRect" presStyleLbl="bgShp" presStyleIdx="1" presStyleCnt="3"/>
      <dgm:spPr/>
    </dgm:pt>
    <dgm:pt modelId="{6E3F6116-69AA-4A74-956E-06ACEE779E38}" type="pres">
      <dgm:prSet presAssocID="{26AC3EAE-4EA9-4880-9648-55AF3CCE1B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E885E2B-7897-46AB-A3A2-062B1F123175}" type="pres">
      <dgm:prSet presAssocID="{26AC3EAE-4EA9-4880-9648-55AF3CCE1BD1}" presName="spaceRect" presStyleCnt="0"/>
      <dgm:spPr/>
    </dgm:pt>
    <dgm:pt modelId="{D526929A-51F5-4981-9453-AFC3B8DDA9B9}" type="pres">
      <dgm:prSet presAssocID="{26AC3EAE-4EA9-4880-9648-55AF3CCE1BD1}" presName="parTx" presStyleLbl="revTx" presStyleIdx="1" presStyleCnt="3">
        <dgm:presLayoutVars>
          <dgm:chMax val="0"/>
          <dgm:chPref val="0"/>
        </dgm:presLayoutVars>
      </dgm:prSet>
      <dgm:spPr/>
    </dgm:pt>
    <dgm:pt modelId="{03A271C8-4721-4A79-9114-16B735A9E52D}" type="pres">
      <dgm:prSet presAssocID="{4358F1A8-598D-4943-B743-D7BB0A8FEDAF}" presName="sibTrans" presStyleCnt="0"/>
      <dgm:spPr/>
    </dgm:pt>
    <dgm:pt modelId="{7AF263E5-EC39-48B5-8636-C8E7E28EEC0F}" type="pres">
      <dgm:prSet presAssocID="{0DE4F460-855F-4F5C-9613-A974C5A5B3CB}" presName="compNode" presStyleCnt="0"/>
      <dgm:spPr/>
    </dgm:pt>
    <dgm:pt modelId="{13FFAACC-D1B6-4BBE-8BA0-2D024CACA89D}" type="pres">
      <dgm:prSet presAssocID="{0DE4F460-855F-4F5C-9613-A974C5A5B3CB}" presName="bgRect" presStyleLbl="bgShp" presStyleIdx="2" presStyleCnt="3"/>
      <dgm:spPr/>
    </dgm:pt>
    <dgm:pt modelId="{564649BD-6568-44B0-9676-A925766ACA90}" type="pres">
      <dgm:prSet presAssocID="{0DE4F460-855F-4F5C-9613-A974C5A5B3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284D70E-C31E-4F3F-9EF1-C5D993516CB5}" type="pres">
      <dgm:prSet presAssocID="{0DE4F460-855F-4F5C-9613-A974C5A5B3CB}" presName="spaceRect" presStyleCnt="0"/>
      <dgm:spPr/>
    </dgm:pt>
    <dgm:pt modelId="{897E0C2B-A727-4C28-BA75-B7A6E23A0804}" type="pres">
      <dgm:prSet presAssocID="{0DE4F460-855F-4F5C-9613-A974C5A5B3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AD36161-7F06-4CEA-96B3-9A699E3BD159}" type="presOf" srcId="{68661871-E392-45BB-A254-528831627D5D}" destId="{FE65CDB8-C94C-442D-BAD8-53E387D18D85}" srcOrd="0" destOrd="0" presId="urn:microsoft.com/office/officeart/2018/2/layout/IconVerticalSolidList"/>
    <dgm:cxn modelId="{09BB9942-5C1F-459D-B422-686313177F14}" type="presOf" srcId="{0DE4F460-855F-4F5C-9613-A974C5A5B3CB}" destId="{897E0C2B-A727-4C28-BA75-B7A6E23A0804}" srcOrd="0" destOrd="0" presId="urn:microsoft.com/office/officeart/2018/2/layout/IconVerticalSolidList"/>
    <dgm:cxn modelId="{0F0E3074-6C38-4302-9AF5-316B39E80946}" srcId="{CB2F9BBE-FAAA-48AC-8D51-F475D98D340A}" destId="{0DE4F460-855F-4F5C-9613-A974C5A5B3CB}" srcOrd="2" destOrd="0" parTransId="{787996C4-6A80-4F8F-8227-1124C9C44338}" sibTransId="{52859814-C508-4640-A0AF-011D967289F4}"/>
    <dgm:cxn modelId="{67CEDF8D-E370-4ED3-89B1-59B6D9440F53}" type="presOf" srcId="{CB2F9BBE-FAAA-48AC-8D51-F475D98D340A}" destId="{D6180CE4-F316-4A84-A1E1-021688200DC8}" srcOrd="0" destOrd="0" presId="urn:microsoft.com/office/officeart/2018/2/layout/IconVerticalSolidList"/>
    <dgm:cxn modelId="{6D76DF9B-E8CF-4CC5-A246-4DF209E6687A}" type="presOf" srcId="{26AC3EAE-4EA9-4880-9648-55AF3CCE1BD1}" destId="{D526929A-51F5-4981-9453-AFC3B8DDA9B9}" srcOrd="0" destOrd="0" presId="urn:microsoft.com/office/officeart/2018/2/layout/IconVerticalSolidList"/>
    <dgm:cxn modelId="{8E2A71A0-32C5-4946-A378-8E0A053D82F2}" srcId="{CB2F9BBE-FAAA-48AC-8D51-F475D98D340A}" destId="{68661871-E392-45BB-A254-528831627D5D}" srcOrd="0" destOrd="0" parTransId="{0AD89E4B-63CD-4024-ABCA-0606C500FCEB}" sibTransId="{AACD52E3-3753-4FD1-AA74-F3BAA8764FD5}"/>
    <dgm:cxn modelId="{B19E6CC5-45E5-4265-932B-F21E6DEC0F1F}" srcId="{CB2F9BBE-FAAA-48AC-8D51-F475D98D340A}" destId="{26AC3EAE-4EA9-4880-9648-55AF3CCE1BD1}" srcOrd="1" destOrd="0" parTransId="{8B174DFF-7B02-4A40-B89B-F0EDED48C8AD}" sibTransId="{4358F1A8-598D-4943-B743-D7BB0A8FEDAF}"/>
    <dgm:cxn modelId="{6682E40C-24F9-4E70-A14D-F0B1E1DCF720}" type="presParOf" srcId="{D6180CE4-F316-4A84-A1E1-021688200DC8}" destId="{4D851ADF-2CFF-46C6-9791-8D355DCC7917}" srcOrd="0" destOrd="0" presId="urn:microsoft.com/office/officeart/2018/2/layout/IconVerticalSolidList"/>
    <dgm:cxn modelId="{C924E090-BDF7-4419-8275-32157F417DB0}" type="presParOf" srcId="{4D851ADF-2CFF-46C6-9791-8D355DCC7917}" destId="{2DE8672B-681F-413B-A1F1-701DE3C3EE2C}" srcOrd="0" destOrd="0" presId="urn:microsoft.com/office/officeart/2018/2/layout/IconVerticalSolidList"/>
    <dgm:cxn modelId="{AA37C60C-3085-499D-902C-9DC1D9EE62D1}" type="presParOf" srcId="{4D851ADF-2CFF-46C6-9791-8D355DCC7917}" destId="{4FD4A1E7-27C5-4D43-8C3E-D822F85782F7}" srcOrd="1" destOrd="0" presId="urn:microsoft.com/office/officeart/2018/2/layout/IconVerticalSolidList"/>
    <dgm:cxn modelId="{C56940B8-AFDC-4888-A83C-1B8DFCCF555C}" type="presParOf" srcId="{4D851ADF-2CFF-46C6-9791-8D355DCC7917}" destId="{A5778CDD-231A-4682-8E23-0834EE187147}" srcOrd="2" destOrd="0" presId="urn:microsoft.com/office/officeart/2018/2/layout/IconVerticalSolidList"/>
    <dgm:cxn modelId="{EFDB87BA-70EB-45D9-B420-FFFDC3E63FEC}" type="presParOf" srcId="{4D851ADF-2CFF-46C6-9791-8D355DCC7917}" destId="{FE65CDB8-C94C-442D-BAD8-53E387D18D85}" srcOrd="3" destOrd="0" presId="urn:microsoft.com/office/officeart/2018/2/layout/IconVerticalSolidList"/>
    <dgm:cxn modelId="{FF3A7C8F-858F-4E57-A615-699924BFFC06}" type="presParOf" srcId="{D6180CE4-F316-4A84-A1E1-021688200DC8}" destId="{F46CAC29-9129-4B23-82A3-3F40ED8C4C80}" srcOrd="1" destOrd="0" presId="urn:microsoft.com/office/officeart/2018/2/layout/IconVerticalSolidList"/>
    <dgm:cxn modelId="{615B75D9-5B2D-46DB-9A3C-FA9A788E3F30}" type="presParOf" srcId="{D6180CE4-F316-4A84-A1E1-021688200DC8}" destId="{9A0434EA-73C0-4785-9EB3-15BD8182738F}" srcOrd="2" destOrd="0" presId="urn:microsoft.com/office/officeart/2018/2/layout/IconVerticalSolidList"/>
    <dgm:cxn modelId="{502786C6-6021-4545-BA4B-9518E684045A}" type="presParOf" srcId="{9A0434EA-73C0-4785-9EB3-15BD8182738F}" destId="{BF9E7B7F-7CCF-47F0-ADA1-684561019544}" srcOrd="0" destOrd="0" presId="urn:microsoft.com/office/officeart/2018/2/layout/IconVerticalSolidList"/>
    <dgm:cxn modelId="{D35CDB50-3F3B-4D06-9497-DE5EF5184D1C}" type="presParOf" srcId="{9A0434EA-73C0-4785-9EB3-15BD8182738F}" destId="{6E3F6116-69AA-4A74-956E-06ACEE779E38}" srcOrd="1" destOrd="0" presId="urn:microsoft.com/office/officeart/2018/2/layout/IconVerticalSolidList"/>
    <dgm:cxn modelId="{903E4491-A07F-4655-A4D8-69B36F1E0FB5}" type="presParOf" srcId="{9A0434EA-73C0-4785-9EB3-15BD8182738F}" destId="{FE885E2B-7897-46AB-A3A2-062B1F123175}" srcOrd="2" destOrd="0" presId="urn:microsoft.com/office/officeart/2018/2/layout/IconVerticalSolidList"/>
    <dgm:cxn modelId="{CAF0FF2E-8ED3-4F1A-8AFD-F1C5F7470DEE}" type="presParOf" srcId="{9A0434EA-73C0-4785-9EB3-15BD8182738F}" destId="{D526929A-51F5-4981-9453-AFC3B8DDA9B9}" srcOrd="3" destOrd="0" presId="urn:microsoft.com/office/officeart/2018/2/layout/IconVerticalSolidList"/>
    <dgm:cxn modelId="{CC77C15F-D493-4B6A-8242-214BA62139A5}" type="presParOf" srcId="{D6180CE4-F316-4A84-A1E1-021688200DC8}" destId="{03A271C8-4721-4A79-9114-16B735A9E52D}" srcOrd="3" destOrd="0" presId="urn:microsoft.com/office/officeart/2018/2/layout/IconVerticalSolidList"/>
    <dgm:cxn modelId="{583B659E-B020-4970-81BE-85F09F1E4731}" type="presParOf" srcId="{D6180CE4-F316-4A84-A1E1-021688200DC8}" destId="{7AF263E5-EC39-48B5-8636-C8E7E28EEC0F}" srcOrd="4" destOrd="0" presId="urn:microsoft.com/office/officeart/2018/2/layout/IconVerticalSolidList"/>
    <dgm:cxn modelId="{6EABC805-811F-4A50-9D3B-1955F451FC0E}" type="presParOf" srcId="{7AF263E5-EC39-48B5-8636-C8E7E28EEC0F}" destId="{13FFAACC-D1B6-4BBE-8BA0-2D024CACA89D}" srcOrd="0" destOrd="0" presId="urn:microsoft.com/office/officeart/2018/2/layout/IconVerticalSolidList"/>
    <dgm:cxn modelId="{4EDB5323-CCB1-4FF5-BD43-E2DAF7BDF87F}" type="presParOf" srcId="{7AF263E5-EC39-48B5-8636-C8E7E28EEC0F}" destId="{564649BD-6568-44B0-9676-A925766ACA90}" srcOrd="1" destOrd="0" presId="urn:microsoft.com/office/officeart/2018/2/layout/IconVerticalSolidList"/>
    <dgm:cxn modelId="{F293E5A6-700A-4C70-890E-52D9660B9776}" type="presParOf" srcId="{7AF263E5-EC39-48B5-8636-C8E7E28EEC0F}" destId="{E284D70E-C31E-4F3F-9EF1-C5D993516CB5}" srcOrd="2" destOrd="0" presId="urn:microsoft.com/office/officeart/2018/2/layout/IconVerticalSolidList"/>
    <dgm:cxn modelId="{E08A9B25-7370-4903-95EA-5EF67210E811}" type="presParOf" srcId="{7AF263E5-EC39-48B5-8636-C8E7E28EEC0F}" destId="{897E0C2B-A727-4C28-BA75-B7A6E23A08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EC9B45-26BF-439A-A966-B094965C76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1CDB2AD9-014E-4216-8FF9-941BDEFEC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 has significantly improved inventory management, reducing manual errors, enhancing the user experience, enabling data-driven decision-making, and optimizing operational efficiency</a:t>
          </a:r>
        </a:p>
      </dgm:t>
    </dgm:pt>
    <dgm:pt modelId="{A03675E6-11D9-4C6A-B9BC-2D7770AADE50}" type="parTrans" cxnId="{ACAB671A-14E9-4872-9497-9805F1B93F05}">
      <dgm:prSet/>
      <dgm:spPr/>
      <dgm:t>
        <a:bodyPr/>
        <a:lstStyle/>
        <a:p>
          <a:endParaRPr lang="en-US"/>
        </a:p>
      </dgm:t>
    </dgm:pt>
    <dgm:pt modelId="{D07C37FB-07E8-44EB-BBA3-7273317984CA}" type="sibTrans" cxnId="{ACAB671A-14E9-4872-9497-9805F1B93F05}">
      <dgm:prSet/>
      <dgm:spPr/>
      <dgm:t>
        <a:bodyPr/>
        <a:lstStyle/>
        <a:p>
          <a:endParaRPr lang="en-US"/>
        </a:p>
      </dgm:t>
    </dgm:pt>
    <dgm:pt modelId="{FF7B6C85-CBBC-4008-A438-2B65B51F91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results translate to a more profitable and competitive electronics store, where both customers and store personnel benefit from a streamlined, efficient, and data-informed retail environment</a:t>
          </a:r>
        </a:p>
      </dgm:t>
    </dgm:pt>
    <dgm:pt modelId="{F332C478-AF5F-410F-8A27-F0B3B3398D3F}" type="parTrans" cxnId="{7BA35F46-6D8C-4399-894E-0C9BFC096278}">
      <dgm:prSet/>
      <dgm:spPr/>
      <dgm:t>
        <a:bodyPr/>
        <a:lstStyle/>
        <a:p>
          <a:endParaRPr lang="en-US"/>
        </a:p>
      </dgm:t>
    </dgm:pt>
    <dgm:pt modelId="{922AB934-EE08-475E-9640-2A626621D157}" type="sibTrans" cxnId="{7BA35F46-6D8C-4399-894E-0C9BFC096278}">
      <dgm:prSet/>
      <dgm:spPr/>
      <dgm:t>
        <a:bodyPr/>
        <a:lstStyle/>
        <a:p>
          <a:endParaRPr lang="en-US"/>
        </a:p>
      </dgm:t>
    </dgm:pt>
    <dgm:pt modelId="{DD6F5B97-538C-4103-AF98-3604F619A3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project's successful implementation underscores the power of technology in transforming retail operations and delivering tangible business benefits</a:t>
          </a:r>
        </a:p>
      </dgm:t>
    </dgm:pt>
    <dgm:pt modelId="{E2CBD05E-5A8B-40EF-921E-18BAC306FAA5}" type="parTrans" cxnId="{44BB4829-18D9-4A39-96FC-CE33890373F1}">
      <dgm:prSet/>
      <dgm:spPr/>
      <dgm:t>
        <a:bodyPr/>
        <a:lstStyle/>
        <a:p>
          <a:endParaRPr lang="en-US"/>
        </a:p>
      </dgm:t>
    </dgm:pt>
    <dgm:pt modelId="{8A162B0C-6507-46A8-A9D8-9AE6EE8B17A0}" type="sibTrans" cxnId="{44BB4829-18D9-4A39-96FC-CE33890373F1}">
      <dgm:prSet/>
      <dgm:spPr/>
      <dgm:t>
        <a:bodyPr/>
        <a:lstStyle/>
        <a:p>
          <a:endParaRPr lang="en-US"/>
        </a:p>
      </dgm:t>
    </dgm:pt>
    <dgm:pt modelId="{D9A093B8-3C5D-4FE9-AB04-B6387E93260B}" type="pres">
      <dgm:prSet presAssocID="{BAEC9B45-26BF-439A-A966-B094965C76E2}" presName="root" presStyleCnt="0">
        <dgm:presLayoutVars>
          <dgm:dir/>
          <dgm:resizeHandles val="exact"/>
        </dgm:presLayoutVars>
      </dgm:prSet>
      <dgm:spPr/>
    </dgm:pt>
    <dgm:pt modelId="{6FB3E3C4-00A8-455F-BD83-FBC6AB1CF372}" type="pres">
      <dgm:prSet presAssocID="{1CDB2AD9-014E-4216-8FF9-941BDEFEC816}" presName="compNode" presStyleCnt="0"/>
      <dgm:spPr/>
    </dgm:pt>
    <dgm:pt modelId="{BE550123-4A6E-44B7-8B13-C3B22165EF1F}" type="pres">
      <dgm:prSet presAssocID="{1CDB2AD9-014E-4216-8FF9-941BDEFEC816}" presName="bgRect" presStyleLbl="bgShp" presStyleIdx="0" presStyleCnt="3"/>
      <dgm:spPr/>
    </dgm:pt>
    <dgm:pt modelId="{59769037-65C7-42BD-B2BB-9598FF79614A}" type="pres">
      <dgm:prSet presAssocID="{1CDB2AD9-014E-4216-8FF9-941BDEFEC8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8038FE5-EE1D-429F-B968-5BAD9AFFDBBB}" type="pres">
      <dgm:prSet presAssocID="{1CDB2AD9-014E-4216-8FF9-941BDEFEC816}" presName="spaceRect" presStyleCnt="0"/>
      <dgm:spPr/>
    </dgm:pt>
    <dgm:pt modelId="{97495301-7811-476F-9F06-B83162B494B2}" type="pres">
      <dgm:prSet presAssocID="{1CDB2AD9-014E-4216-8FF9-941BDEFEC816}" presName="parTx" presStyleLbl="revTx" presStyleIdx="0" presStyleCnt="3">
        <dgm:presLayoutVars>
          <dgm:chMax val="0"/>
          <dgm:chPref val="0"/>
        </dgm:presLayoutVars>
      </dgm:prSet>
      <dgm:spPr/>
    </dgm:pt>
    <dgm:pt modelId="{59316651-8698-4006-B6EB-CFEA49837071}" type="pres">
      <dgm:prSet presAssocID="{D07C37FB-07E8-44EB-BBA3-7273317984CA}" presName="sibTrans" presStyleCnt="0"/>
      <dgm:spPr/>
    </dgm:pt>
    <dgm:pt modelId="{1E4C56FC-59FA-4134-9D13-12DEACB923F4}" type="pres">
      <dgm:prSet presAssocID="{FF7B6C85-CBBC-4008-A438-2B65B51F912E}" presName="compNode" presStyleCnt="0"/>
      <dgm:spPr/>
    </dgm:pt>
    <dgm:pt modelId="{32B634A9-BB16-484C-998D-C3F0D6722603}" type="pres">
      <dgm:prSet presAssocID="{FF7B6C85-CBBC-4008-A438-2B65B51F912E}" presName="bgRect" presStyleLbl="bgShp" presStyleIdx="1" presStyleCnt="3"/>
      <dgm:spPr/>
    </dgm:pt>
    <dgm:pt modelId="{87AFB481-928C-4827-9BF3-51C2E90376B3}" type="pres">
      <dgm:prSet presAssocID="{FF7B6C85-CBBC-4008-A438-2B65B51F91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107FE12-DB3E-4747-B703-B4B3B0E0619C}" type="pres">
      <dgm:prSet presAssocID="{FF7B6C85-CBBC-4008-A438-2B65B51F912E}" presName="spaceRect" presStyleCnt="0"/>
      <dgm:spPr/>
    </dgm:pt>
    <dgm:pt modelId="{7741BF97-ECF3-46E2-83AF-3A61B44C5E61}" type="pres">
      <dgm:prSet presAssocID="{FF7B6C85-CBBC-4008-A438-2B65B51F912E}" presName="parTx" presStyleLbl="revTx" presStyleIdx="1" presStyleCnt="3">
        <dgm:presLayoutVars>
          <dgm:chMax val="0"/>
          <dgm:chPref val="0"/>
        </dgm:presLayoutVars>
      </dgm:prSet>
      <dgm:spPr/>
    </dgm:pt>
    <dgm:pt modelId="{71C7A97F-A186-414C-8850-CE70EF8421AE}" type="pres">
      <dgm:prSet presAssocID="{922AB934-EE08-475E-9640-2A626621D157}" presName="sibTrans" presStyleCnt="0"/>
      <dgm:spPr/>
    </dgm:pt>
    <dgm:pt modelId="{41893446-831F-47A5-B493-997639E51A1E}" type="pres">
      <dgm:prSet presAssocID="{DD6F5B97-538C-4103-AF98-3604F619A356}" presName="compNode" presStyleCnt="0"/>
      <dgm:spPr/>
    </dgm:pt>
    <dgm:pt modelId="{437AC99B-8277-4E83-A721-20887C06A631}" type="pres">
      <dgm:prSet presAssocID="{DD6F5B97-538C-4103-AF98-3604F619A356}" presName="bgRect" presStyleLbl="bgShp" presStyleIdx="2" presStyleCnt="3"/>
      <dgm:spPr/>
    </dgm:pt>
    <dgm:pt modelId="{E9FABA1F-63E4-4A96-A909-811CE2C21A98}" type="pres">
      <dgm:prSet presAssocID="{DD6F5B97-538C-4103-AF98-3604F619A3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5FC908F-9837-4AE6-8DBB-FB69FFA905ED}" type="pres">
      <dgm:prSet presAssocID="{DD6F5B97-538C-4103-AF98-3604F619A356}" presName="spaceRect" presStyleCnt="0"/>
      <dgm:spPr/>
    </dgm:pt>
    <dgm:pt modelId="{67DCB585-9522-47D4-B54A-7133AE6B462B}" type="pres">
      <dgm:prSet presAssocID="{DD6F5B97-538C-4103-AF98-3604F619A35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CAB671A-14E9-4872-9497-9805F1B93F05}" srcId="{BAEC9B45-26BF-439A-A966-B094965C76E2}" destId="{1CDB2AD9-014E-4216-8FF9-941BDEFEC816}" srcOrd="0" destOrd="0" parTransId="{A03675E6-11D9-4C6A-B9BC-2D7770AADE50}" sibTransId="{D07C37FB-07E8-44EB-BBA3-7273317984CA}"/>
    <dgm:cxn modelId="{44BB4829-18D9-4A39-96FC-CE33890373F1}" srcId="{BAEC9B45-26BF-439A-A966-B094965C76E2}" destId="{DD6F5B97-538C-4103-AF98-3604F619A356}" srcOrd="2" destOrd="0" parTransId="{E2CBD05E-5A8B-40EF-921E-18BAC306FAA5}" sibTransId="{8A162B0C-6507-46A8-A9D8-9AE6EE8B17A0}"/>
    <dgm:cxn modelId="{7BA35F46-6D8C-4399-894E-0C9BFC096278}" srcId="{BAEC9B45-26BF-439A-A966-B094965C76E2}" destId="{FF7B6C85-CBBC-4008-A438-2B65B51F912E}" srcOrd="1" destOrd="0" parTransId="{F332C478-AF5F-410F-8A27-F0B3B3398D3F}" sibTransId="{922AB934-EE08-475E-9640-2A626621D157}"/>
    <dgm:cxn modelId="{F8654E68-0AE4-44C4-952D-16D7D9045185}" type="presOf" srcId="{FF7B6C85-CBBC-4008-A438-2B65B51F912E}" destId="{7741BF97-ECF3-46E2-83AF-3A61B44C5E61}" srcOrd="0" destOrd="0" presId="urn:microsoft.com/office/officeart/2018/2/layout/IconVerticalSolidList"/>
    <dgm:cxn modelId="{82CB648E-C3BF-4393-9767-E7CAB0AA3768}" type="presOf" srcId="{BAEC9B45-26BF-439A-A966-B094965C76E2}" destId="{D9A093B8-3C5D-4FE9-AB04-B6387E93260B}" srcOrd="0" destOrd="0" presId="urn:microsoft.com/office/officeart/2018/2/layout/IconVerticalSolidList"/>
    <dgm:cxn modelId="{B2A1C1A2-7582-4579-9090-5CF69B1F53B9}" type="presOf" srcId="{DD6F5B97-538C-4103-AF98-3604F619A356}" destId="{67DCB585-9522-47D4-B54A-7133AE6B462B}" srcOrd="0" destOrd="0" presId="urn:microsoft.com/office/officeart/2018/2/layout/IconVerticalSolidList"/>
    <dgm:cxn modelId="{3DA886F0-4BB1-4421-B751-2BCDC444E935}" type="presOf" srcId="{1CDB2AD9-014E-4216-8FF9-941BDEFEC816}" destId="{97495301-7811-476F-9F06-B83162B494B2}" srcOrd="0" destOrd="0" presId="urn:microsoft.com/office/officeart/2018/2/layout/IconVerticalSolidList"/>
    <dgm:cxn modelId="{83B026AE-708E-462F-B796-6A67D6D3A9DB}" type="presParOf" srcId="{D9A093B8-3C5D-4FE9-AB04-B6387E93260B}" destId="{6FB3E3C4-00A8-455F-BD83-FBC6AB1CF372}" srcOrd="0" destOrd="0" presId="urn:microsoft.com/office/officeart/2018/2/layout/IconVerticalSolidList"/>
    <dgm:cxn modelId="{6063408F-ED86-4924-B94D-DF7846A6D25D}" type="presParOf" srcId="{6FB3E3C4-00A8-455F-BD83-FBC6AB1CF372}" destId="{BE550123-4A6E-44B7-8B13-C3B22165EF1F}" srcOrd="0" destOrd="0" presId="urn:microsoft.com/office/officeart/2018/2/layout/IconVerticalSolidList"/>
    <dgm:cxn modelId="{8A3C0572-F2B8-4B0A-AD26-1284A49E8359}" type="presParOf" srcId="{6FB3E3C4-00A8-455F-BD83-FBC6AB1CF372}" destId="{59769037-65C7-42BD-B2BB-9598FF79614A}" srcOrd="1" destOrd="0" presId="urn:microsoft.com/office/officeart/2018/2/layout/IconVerticalSolidList"/>
    <dgm:cxn modelId="{BFD05F6D-12C8-498C-9B8B-DAA7D9CE2EF4}" type="presParOf" srcId="{6FB3E3C4-00A8-455F-BD83-FBC6AB1CF372}" destId="{B8038FE5-EE1D-429F-B968-5BAD9AFFDBBB}" srcOrd="2" destOrd="0" presId="urn:microsoft.com/office/officeart/2018/2/layout/IconVerticalSolidList"/>
    <dgm:cxn modelId="{0335DD98-8251-41AB-9901-36AB5CB55CC7}" type="presParOf" srcId="{6FB3E3C4-00A8-455F-BD83-FBC6AB1CF372}" destId="{97495301-7811-476F-9F06-B83162B494B2}" srcOrd="3" destOrd="0" presId="urn:microsoft.com/office/officeart/2018/2/layout/IconVerticalSolidList"/>
    <dgm:cxn modelId="{A591E7F6-3B65-4656-BC43-FB05FA3A24AA}" type="presParOf" srcId="{D9A093B8-3C5D-4FE9-AB04-B6387E93260B}" destId="{59316651-8698-4006-B6EB-CFEA49837071}" srcOrd="1" destOrd="0" presId="urn:microsoft.com/office/officeart/2018/2/layout/IconVerticalSolidList"/>
    <dgm:cxn modelId="{937EFB30-97B4-4126-9E02-3681B5D9507F}" type="presParOf" srcId="{D9A093B8-3C5D-4FE9-AB04-B6387E93260B}" destId="{1E4C56FC-59FA-4134-9D13-12DEACB923F4}" srcOrd="2" destOrd="0" presId="urn:microsoft.com/office/officeart/2018/2/layout/IconVerticalSolidList"/>
    <dgm:cxn modelId="{EC898BA3-D140-4F3F-A58C-A099C2F4298D}" type="presParOf" srcId="{1E4C56FC-59FA-4134-9D13-12DEACB923F4}" destId="{32B634A9-BB16-484C-998D-C3F0D6722603}" srcOrd="0" destOrd="0" presId="urn:microsoft.com/office/officeart/2018/2/layout/IconVerticalSolidList"/>
    <dgm:cxn modelId="{7D1AFE33-BB2B-4B25-AA45-154F708C531C}" type="presParOf" srcId="{1E4C56FC-59FA-4134-9D13-12DEACB923F4}" destId="{87AFB481-928C-4827-9BF3-51C2E90376B3}" srcOrd="1" destOrd="0" presId="urn:microsoft.com/office/officeart/2018/2/layout/IconVerticalSolidList"/>
    <dgm:cxn modelId="{8604751E-4DB4-41CC-BDE6-94706572F1CA}" type="presParOf" srcId="{1E4C56FC-59FA-4134-9D13-12DEACB923F4}" destId="{F107FE12-DB3E-4747-B703-B4B3B0E0619C}" srcOrd="2" destOrd="0" presId="urn:microsoft.com/office/officeart/2018/2/layout/IconVerticalSolidList"/>
    <dgm:cxn modelId="{6DCC2CE9-38AC-494E-AFC0-DA9E26EFD4A0}" type="presParOf" srcId="{1E4C56FC-59FA-4134-9D13-12DEACB923F4}" destId="{7741BF97-ECF3-46E2-83AF-3A61B44C5E61}" srcOrd="3" destOrd="0" presId="urn:microsoft.com/office/officeart/2018/2/layout/IconVerticalSolidList"/>
    <dgm:cxn modelId="{A6FE13A4-422E-42F9-AEE7-E8589F04FC16}" type="presParOf" srcId="{D9A093B8-3C5D-4FE9-AB04-B6387E93260B}" destId="{71C7A97F-A186-414C-8850-CE70EF8421AE}" srcOrd="3" destOrd="0" presId="urn:microsoft.com/office/officeart/2018/2/layout/IconVerticalSolidList"/>
    <dgm:cxn modelId="{92601468-72A4-45B1-B6BF-E3EFB62D5206}" type="presParOf" srcId="{D9A093B8-3C5D-4FE9-AB04-B6387E93260B}" destId="{41893446-831F-47A5-B493-997639E51A1E}" srcOrd="4" destOrd="0" presId="urn:microsoft.com/office/officeart/2018/2/layout/IconVerticalSolidList"/>
    <dgm:cxn modelId="{533D4777-3023-44B5-BCE3-5B7470E179A1}" type="presParOf" srcId="{41893446-831F-47A5-B493-997639E51A1E}" destId="{437AC99B-8277-4E83-A721-20887C06A631}" srcOrd="0" destOrd="0" presId="urn:microsoft.com/office/officeart/2018/2/layout/IconVerticalSolidList"/>
    <dgm:cxn modelId="{7F6F6973-308B-4C44-B78F-C6BC8B047847}" type="presParOf" srcId="{41893446-831F-47A5-B493-997639E51A1E}" destId="{E9FABA1F-63E4-4A96-A909-811CE2C21A98}" srcOrd="1" destOrd="0" presId="urn:microsoft.com/office/officeart/2018/2/layout/IconVerticalSolidList"/>
    <dgm:cxn modelId="{2AE012E5-AE99-4A2F-95D0-E585A27B1370}" type="presParOf" srcId="{41893446-831F-47A5-B493-997639E51A1E}" destId="{F5FC908F-9837-4AE6-8DBB-FB69FFA905ED}" srcOrd="2" destOrd="0" presId="urn:microsoft.com/office/officeart/2018/2/layout/IconVerticalSolidList"/>
    <dgm:cxn modelId="{27986A22-508A-4676-9642-8DF27C54B974}" type="presParOf" srcId="{41893446-831F-47A5-B493-997639E51A1E}" destId="{67DCB585-9522-47D4-B54A-7133AE6B46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75F5D-8970-49DD-A892-ACA02BF9BA02}">
      <dsp:nvSpPr>
        <dsp:cNvPr id="0" name=""/>
        <dsp:cNvSpPr/>
      </dsp:nvSpPr>
      <dsp:spPr>
        <a:xfrm>
          <a:off x="0" y="1902"/>
          <a:ext cx="10506456" cy="9644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048D1-BDF9-4ED7-9512-9E7AA006CA2F}">
      <dsp:nvSpPr>
        <dsp:cNvPr id="0" name=""/>
        <dsp:cNvSpPr/>
      </dsp:nvSpPr>
      <dsp:spPr>
        <a:xfrm>
          <a:off x="291746" y="218904"/>
          <a:ext cx="530447" cy="5304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B3487-76EC-47AA-B0E3-542B77D2FD04}">
      <dsp:nvSpPr>
        <dsp:cNvPr id="0" name=""/>
        <dsp:cNvSpPr/>
      </dsp:nvSpPr>
      <dsp:spPr>
        <a:xfrm>
          <a:off x="1113940" y="1902"/>
          <a:ext cx="939251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 Authorization: The implementation of user authorization is a fundamental aspect of the system</a:t>
          </a:r>
        </a:p>
      </dsp:txBody>
      <dsp:txXfrm>
        <a:off x="1113940" y="1902"/>
        <a:ext cx="9392515" cy="964450"/>
      </dsp:txXfrm>
    </dsp:sp>
    <dsp:sp modelId="{CF36CAE0-39C8-4F79-BCCE-D2515AFD626D}">
      <dsp:nvSpPr>
        <dsp:cNvPr id="0" name=""/>
        <dsp:cNvSpPr/>
      </dsp:nvSpPr>
      <dsp:spPr>
        <a:xfrm>
          <a:off x="0" y="1207466"/>
          <a:ext cx="10506456" cy="964450"/>
        </a:xfrm>
        <a:prstGeom prst="roundRect">
          <a:avLst>
            <a:gd name="adj" fmla="val 10000"/>
          </a:avLst>
        </a:prstGeom>
        <a:solidFill>
          <a:schemeClr val="accent5">
            <a:hueOff val="501266"/>
            <a:satOff val="187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AD45B-B588-4FCB-9EBF-0C5FAFDB93A2}">
      <dsp:nvSpPr>
        <dsp:cNvPr id="0" name=""/>
        <dsp:cNvSpPr/>
      </dsp:nvSpPr>
      <dsp:spPr>
        <a:xfrm>
          <a:off x="291746" y="1424467"/>
          <a:ext cx="530447" cy="5304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67160-2F24-4A3D-BE44-4E626F89D935}">
      <dsp:nvSpPr>
        <dsp:cNvPr id="0" name=""/>
        <dsp:cNvSpPr/>
      </dsp:nvSpPr>
      <dsp:spPr>
        <a:xfrm>
          <a:off x="1113940" y="1207466"/>
          <a:ext cx="939251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Product Management: One of the core features of the system is its product management capabilities</a:t>
          </a:r>
        </a:p>
      </dsp:txBody>
      <dsp:txXfrm>
        <a:off x="1113940" y="1207466"/>
        <a:ext cx="9392515" cy="964450"/>
      </dsp:txXfrm>
    </dsp:sp>
    <dsp:sp modelId="{10358DF4-89B5-4C7B-AB47-750E78614361}">
      <dsp:nvSpPr>
        <dsp:cNvPr id="0" name=""/>
        <dsp:cNvSpPr/>
      </dsp:nvSpPr>
      <dsp:spPr>
        <a:xfrm>
          <a:off x="0" y="2413029"/>
          <a:ext cx="10506456" cy="964450"/>
        </a:xfrm>
        <a:prstGeom prst="roundRect">
          <a:avLst>
            <a:gd name="adj" fmla="val 10000"/>
          </a:avLst>
        </a:prstGeom>
        <a:solidFill>
          <a:schemeClr val="accent5">
            <a:hueOff val="1002533"/>
            <a:satOff val="375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5C3A8-F5C6-4B3D-9B55-0146B7F103FB}">
      <dsp:nvSpPr>
        <dsp:cNvPr id="0" name=""/>
        <dsp:cNvSpPr/>
      </dsp:nvSpPr>
      <dsp:spPr>
        <a:xfrm>
          <a:off x="291746" y="2630030"/>
          <a:ext cx="530447" cy="5304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758C7-A28A-4A43-814F-8CED01DF870E}">
      <dsp:nvSpPr>
        <dsp:cNvPr id="0" name=""/>
        <dsp:cNvSpPr/>
      </dsp:nvSpPr>
      <dsp:spPr>
        <a:xfrm>
          <a:off x="1113940" y="2413029"/>
          <a:ext cx="939251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Backup and Security: After the termination of a session, the User is prompted to log in again using the credentials and is authenticated by verifying the credentials stored on the database</a:t>
          </a:r>
        </a:p>
      </dsp:txBody>
      <dsp:txXfrm>
        <a:off x="1113940" y="2413029"/>
        <a:ext cx="9392515" cy="964450"/>
      </dsp:txXfrm>
    </dsp:sp>
    <dsp:sp modelId="{B4D124C1-339A-4D35-B0EB-300A0DE44E49}">
      <dsp:nvSpPr>
        <dsp:cNvPr id="0" name=""/>
        <dsp:cNvSpPr/>
      </dsp:nvSpPr>
      <dsp:spPr>
        <a:xfrm>
          <a:off x="0" y="3618592"/>
          <a:ext cx="10506456" cy="964450"/>
        </a:xfrm>
        <a:prstGeom prst="roundRect">
          <a:avLst>
            <a:gd name="adj" fmla="val 10000"/>
          </a:avLst>
        </a:prstGeom>
        <a:solidFill>
          <a:schemeClr val="accent5">
            <a:hueOff val="1503799"/>
            <a:satOff val="562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2C4C0-1EAA-4EA1-8E6B-B616EBC2097E}">
      <dsp:nvSpPr>
        <dsp:cNvPr id="0" name=""/>
        <dsp:cNvSpPr/>
      </dsp:nvSpPr>
      <dsp:spPr>
        <a:xfrm>
          <a:off x="291746" y="3835593"/>
          <a:ext cx="530447" cy="5304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B8AEF-99FE-4F59-8D02-A9C2A14754F1}">
      <dsp:nvSpPr>
        <dsp:cNvPr id="0" name=""/>
        <dsp:cNvSpPr/>
      </dsp:nvSpPr>
      <dsp:spPr>
        <a:xfrm>
          <a:off x="1113940" y="3618592"/>
          <a:ext cx="939251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Testing: The implementation phase included rigorous testing to validate the system's reliability and accuracy</a:t>
          </a:r>
        </a:p>
      </dsp:txBody>
      <dsp:txXfrm>
        <a:off x="1113940" y="3618592"/>
        <a:ext cx="9392515" cy="964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E8672B-681F-413B-A1F1-701DE3C3EE2C}">
      <dsp:nvSpPr>
        <dsp:cNvPr id="0" name=""/>
        <dsp:cNvSpPr/>
      </dsp:nvSpPr>
      <dsp:spPr>
        <a:xfrm>
          <a:off x="0" y="559"/>
          <a:ext cx="10506456" cy="13096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4A1E7-27C5-4D43-8C3E-D822F85782F7}">
      <dsp:nvSpPr>
        <dsp:cNvPr id="0" name=""/>
        <dsp:cNvSpPr/>
      </dsp:nvSpPr>
      <dsp:spPr>
        <a:xfrm>
          <a:off x="396173" y="295234"/>
          <a:ext cx="720315" cy="72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5CDB8-C94C-442D-BAD8-53E387D18D85}">
      <dsp:nvSpPr>
        <dsp:cNvPr id="0" name=""/>
        <dsp:cNvSpPr/>
      </dsp:nvSpPr>
      <dsp:spPr>
        <a:xfrm>
          <a:off x="1512662" y="559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Electronics Store Inventory Management System yielded substantial results</a:t>
          </a:r>
        </a:p>
      </dsp:txBody>
      <dsp:txXfrm>
        <a:off x="1512662" y="559"/>
        <a:ext cx="8993793" cy="1309664"/>
      </dsp:txXfrm>
    </dsp:sp>
    <dsp:sp modelId="{BF9E7B7F-7CCF-47F0-ADA1-684561019544}">
      <dsp:nvSpPr>
        <dsp:cNvPr id="0" name=""/>
        <dsp:cNvSpPr/>
      </dsp:nvSpPr>
      <dsp:spPr>
        <a:xfrm>
          <a:off x="0" y="1637640"/>
          <a:ext cx="10506456" cy="130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F6116-69AA-4A74-956E-06ACEE779E38}">
      <dsp:nvSpPr>
        <dsp:cNvPr id="0" name=""/>
        <dsp:cNvSpPr/>
      </dsp:nvSpPr>
      <dsp:spPr>
        <a:xfrm>
          <a:off x="396173" y="1932315"/>
          <a:ext cx="720315" cy="720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6929A-51F5-4981-9453-AFC3B8DDA9B9}">
      <dsp:nvSpPr>
        <dsp:cNvPr id="0" name=""/>
        <dsp:cNvSpPr/>
      </dsp:nvSpPr>
      <dsp:spPr>
        <a:xfrm>
          <a:off x="1512662" y="1637640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Authentication Interface verifies Administrators correctly and grants them access to the inventory</a:t>
          </a:r>
        </a:p>
      </dsp:txBody>
      <dsp:txXfrm>
        <a:off x="1512662" y="1637640"/>
        <a:ext cx="8993793" cy="1309664"/>
      </dsp:txXfrm>
    </dsp:sp>
    <dsp:sp modelId="{13FFAACC-D1B6-4BBE-8BA0-2D024CACA89D}">
      <dsp:nvSpPr>
        <dsp:cNvPr id="0" name=""/>
        <dsp:cNvSpPr/>
      </dsp:nvSpPr>
      <dsp:spPr>
        <a:xfrm>
          <a:off x="0" y="3274721"/>
          <a:ext cx="10506456" cy="13096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649BD-6568-44B0-9676-A925766ACA90}">
      <dsp:nvSpPr>
        <dsp:cNvPr id="0" name=""/>
        <dsp:cNvSpPr/>
      </dsp:nvSpPr>
      <dsp:spPr>
        <a:xfrm>
          <a:off x="396173" y="3569396"/>
          <a:ext cx="720315" cy="720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E0C2B-A727-4C28-BA75-B7A6E23A0804}">
      <dsp:nvSpPr>
        <dsp:cNvPr id="0" name=""/>
        <dsp:cNvSpPr/>
      </dsp:nvSpPr>
      <dsp:spPr>
        <a:xfrm>
          <a:off x="1512662" y="3274721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system has successfully reduced the time to manage inventory tasks by providing an interactive interface using real-time updates to the inventory data</a:t>
          </a:r>
        </a:p>
      </dsp:txBody>
      <dsp:txXfrm>
        <a:off x="1512662" y="3274721"/>
        <a:ext cx="8993793" cy="1309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50123-4A6E-44B7-8B13-C3B22165EF1F}">
      <dsp:nvSpPr>
        <dsp:cNvPr id="0" name=""/>
        <dsp:cNvSpPr/>
      </dsp:nvSpPr>
      <dsp:spPr>
        <a:xfrm>
          <a:off x="0" y="559"/>
          <a:ext cx="10506456" cy="13096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69037-65C7-42BD-B2BB-9598FF79614A}">
      <dsp:nvSpPr>
        <dsp:cNvPr id="0" name=""/>
        <dsp:cNvSpPr/>
      </dsp:nvSpPr>
      <dsp:spPr>
        <a:xfrm>
          <a:off x="396173" y="295234"/>
          <a:ext cx="720315" cy="72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95301-7811-476F-9F06-B83162B494B2}">
      <dsp:nvSpPr>
        <dsp:cNvPr id="0" name=""/>
        <dsp:cNvSpPr/>
      </dsp:nvSpPr>
      <dsp:spPr>
        <a:xfrm>
          <a:off x="1512662" y="559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system has significantly improved inventory management, reducing manual errors, enhancing the user experience, enabling data-driven decision-making, and optimizing operational efficiency</a:t>
          </a:r>
        </a:p>
      </dsp:txBody>
      <dsp:txXfrm>
        <a:off x="1512662" y="559"/>
        <a:ext cx="8993793" cy="1309664"/>
      </dsp:txXfrm>
    </dsp:sp>
    <dsp:sp modelId="{32B634A9-BB16-484C-998D-C3F0D6722603}">
      <dsp:nvSpPr>
        <dsp:cNvPr id="0" name=""/>
        <dsp:cNvSpPr/>
      </dsp:nvSpPr>
      <dsp:spPr>
        <a:xfrm>
          <a:off x="0" y="1637640"/>
          <a:ext cx="10506456" cy="1309664"/>
        </a:xfrm>
        <a:prstGeom prst="roundRect">
          <a:avLst>
            <a:gd name="adj" fmla="val 10000"/>
          </a:avLst>
        </a:prstGeom>
        <a:solidFill>
          <a:schemeClr val="accent2">
            <a:hueOff val="751954"/>
            <a:satOff val="-281"/>
            <a:lumOff val="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FB481-928C-4827-9BF3-51C2E90376B3}">
      <dsp:nvSpPr>
        <dsp:cNvPr id="0" name=""/>
        <dsp:cNvSpPr/>
      </dsp:nvSpPr>
      <dsp:spPr>
        <a:xfrm>
          <a:off x="396173" y="1932315"/>
          <a:ext cx="720315" cy="720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1BF97-ECF3-46E2-83AF-3A61B44C5E61}">
      <dsp:nvSpPr>
        <dsp:cNvPr id="0" name=""/>
        <dsp:cNvSpPr/>
      </dsp:nvSpPr>
      <dsp:spPr>
        <a:xfrm>
          <a:off x="1512662" y="1637640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These results translate to a more profitable and competitive electronics store, where both customers and store personnel benefit from a streamlined, efficient, and data-informed retail environment</a:t>
          </a:r>
        </a:p>
      </dsp:txBody>
      <dsp:txXfrm>
        <a:off x="1512662" y="1637640"/>
        <a:ext cx="8993793" cy="1309664"/>
      </dsp:txXfrm>
    </dsp:sp>
    <dsp:sp modelId="{437AC99B-8277-4E83-A721-20887C06A631}">
      <dsp:nvSpPr>
        <dsp:cNvPr id="0" name=""/>
        <dsp:cNvSpPr/>
      </dsp:nvSpPr>
      <dsp:spPr>
        <a:xfrm>
          <a:off x="0" y="3274721"/>
          <a:ext cx="10506456" cy="1309664"/>
        </a:xfrm>
        <a:prstGeom prst="roundRect">
          <a:avLst>
            <a:gd name="adj" fmla="val 10000"/>
          </a:avLst>
        </a:prstGeom>
        <a:solidFill>
          <a:schemeClr val="accent2">
            <a:hueOff val="1503908"/>
            <a:satOff val="-562"/>
            <a:lumOff val="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ABA1F-63E4-4A96-A909-811CE2C21A98}">
      <dsp:nvSpPr>
        <dsp:cNvPr id="0" name=""/>
        <dsp:cNvSpPr/>
      </dsp:nvSpPr>
      <dsp:spPr>
        <a:xfrm>
          <a:off x="396173" y="3569396"/>
          <a:ext cx="720315" cy="720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CB585-9522-47D4-B54A-7133AE6B462B}">
      <dsp:nvSpPr>
        <dsp:cNvPr id="0" name=""/>
        <dsp:cNvSpPr/>
      </dsp:nvSpPr>
      <dsp:spPr>
        <a:xfrm>
          <a:off x="1512662" y="3274721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project's successful implementation underscores the power of technology in transforming retail operations and delivering tangible business benefits</a:t>
          </a:r>
        </a:p>
      </dsp:txBody>
      <dsp:txXfrm>
        <a:off x="1512662" y="3274721"/>
        <a:ext cx="8993793" cy="1309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2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1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73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88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41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16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5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33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97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6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5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45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26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2AA3-29EE-1A42-A2DD-C97D1ADD8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83AD5-07DC-7277-D952-55784672D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B0A2C-287C-1A11-A4A2-FE811D97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8808E-3498-61B0-27F9-8C5E99E2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F7E63-D8BA-8DCC-59D4-AAF4A46B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5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2909-ABE2-5BD4-3BC2-4911C348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6106-6BE8-B926-2FC2-8CECC6C02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54C58-96A3-DFF5-0782-208D723D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889E3-300F-5193-832D-D11E83A9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C018-ED2C-D5D1-E5BB-0080A74C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15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FD92-CB01-8EF4-EFDE-07E757EA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87BFA-6EC0-AE71-E84F-9D784046D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BC31-1A8B-09DE-F683-78B7C063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C196-E0ED-22D4-BE0B-A666A9BE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4A380-70AB-99E3-9A2B-02B80964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56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CD4C-BB15-BEC5-ED0C-FEC6C1E3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B1C8-5DD5-529A-F6F0-F5FDC469B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EFA59-97C0-4D95-81BF-0D5DA8DCE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302C4-3B6D-0DFB-1044-8A43B9E2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D8213-F873-443C-A61D-76370282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3276F-D14E-9254-1740-E5757B0C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5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F1B2-9A0B-3DED-FBEE-56752697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A56CD-AC73-2465-8CA0-70B3B8BF6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EA7F0-7D5D-80C2-4321-E9D58E3B4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868B9-DA8F-4FDC-40EF-619592A20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E7585-D710-2753-A1E8-E098C40D9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F0882-C76F-F4F9-9DDC-9FF06B5A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A9B14A-5F47-2541-5E83-EF258302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8E03AB-FEBB-7E5F-6734-BD656894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18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0B90-33F4-57CA-AE9A-E50710B9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0746F-FE33-FCEA-F5BE-54A5A264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78CE9-6999-C422-E0C7-B4076251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D3C9B-63C0-D2B5-8164-EAB33EBC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71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99681-9D31-210F-6198-FE07F645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27292-8C01-D4F6-140B-9C36DE337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00C2-77B3-10A2-46B7-E8DD6EDA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8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27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E435-03DD-3634-DC50-0FC2BA23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00179-A19D-C526-B8E1-A444DA66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5A325-BB82-23C8-7805-B5D94AB69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1B90A-C63F-0833-ED94-8F85BB07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FF16-4220-633A-DAC9-0D7C40CC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FF0CE-D7A8-F747-F552-BB7A5EAC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393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C28A-1159-326B-1DCC-5E38AE56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12AA2-5ACC-FE63-CF79-A5A32C7FC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EF837-2821-29C9-DD9F-3387EB2FF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01C39-1D6C-C064-EA8F-0BD0B654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33CA9-C082-4AFB-A4D0-88E14AF8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9D66C-D475-78F4-B39A-EB008650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32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2839-356B-B9C7-F460-7AA926C5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6E4B4-8724-85E0-9DE4-9C270CA37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31230-8C08-1404-F278-54625903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221FC-E4A9-3DF3-D7CD-7C81BC55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58E5-33D4-E010-31F9-44E266B1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2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02453-A661-EF45-6F65-299369D44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C3BBB-8AA5-F68B-CACB-D8A750724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C5973-FBC3-AC94-474F-CA8E7595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009E0-E12B-9379-3FE8-8A174FC1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07E79-3B00-96EF-3BA6-902FE8FB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8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9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2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4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7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7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6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144AB4-EBE5-A5E8-ADE5-4BD3F1BB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8B719-7CD5-2C56-800B-A14808B8D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F62FB-ED04-3BF9-62AF-8640683491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2D5C8-01F8-0C87-C767-3E18C3CBA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6A992-9024-41DD-727A-E0331406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2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index.html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m.com/topics/inventory-management#:~:text=An%20inventory%20management%20system%20can,management%2C%20demand%20forecasting%20and%20accounting" TargetMode="External"/><Relationship Id="rId5" Type="http://schemas.openxmlformats.org/officeDocument/2006/relationships/hyperlink" Target="https://dev.mysql.com/doc/" TargetMode="External"/><Relationship Id="rId4" Type="http://schemas.openxmlformats.org/officeDocument/2006/relationships/hyperlink" Target="https://docs.oracle.com/javase/tutorial/jdbc/basics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DA4374D-F270-4C02-88D7-B751FD9BD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!!Rectangle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FAB79-ADD1-A098-A8A5-C55C5AD6B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63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335478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Java Mini Project</a:t>
            </a:r>
            <a:br>
              <a:rPr lang="en-US" sz="2900" dirty="0"/>
            </a:br>
            <a:r>
              <a:rPr lang="en-US" sz="2900" dirty="0"/>
              <a:t> </a:t>
            </a:r>
            <a:br>
              <a:rPr lang="en-US" sz="2900" dirty="0"/>
            </a:br>
            <a:r>
              <a:rPr lang="en-US" sz="3600" dirty="0"/>
              <a:t>Inventory Management System</a:t>
            </a:r>
            <a:br>
              <a:rPr lang="en-US" sz="2900" dirty="0"/>
            </a:br>
            <a:br>
              <a:rPr lang="en-US" sz="2900" dirty="0"/>
            </a:br>
            <a:r>
              <a:rPr lang="en-US" sz="2900" dirty="0"/>
              <a:t>SE COMP B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62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Glasses on top of a book">
            <a:extLst>
              <a:ext uri="{FF2B5EF4-FFF2-40B4-BE49-F238E27FC236}">
                <a16:creationId xmlns:a16="http://schemas.microsoft.com/office/drawing/2014/main" id="{06DCFD70-9FDE-98FA-AA37-A2DAA5ABE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324" b="177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0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https://docs.oracle.com/javase/8/docs/api/index.html</a:t>
            </a:r>
            <a:r>
              <a:rPr lang="en-US" sz="2000">
                <a:solidFill>
                  <a:srgbClr val="FFFFFF"/>
                </a:solidFill>
              </a:rPr>
              <a:t>?</a:t>
            </a:r>
          </a:p>
          <a:p>
            <a:pPr lvl="0"/>
            <a:r>
              <a:rPr lang="en-US" sz="20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https://docs.oracle.com/javase/tutorial/jdbc/basics/index.html</a:t>
            </a:r>
            <a:endParaRPr lang="en-US" sz="2000">
              <a:solidFill>
                <a:srgbClr val="FFFFFF"/>
              </a:solidFill>
            </a:endParaRPr>
          </a:p>
          <a:p>
            <a:pPr lvl="0"/>
            <a:r>
              <a:rPr lang="en-US" sz="20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https://dev.mysql.com/doc/</a:t>
            </a:r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https://www.ibm.com/topics/inventory-management#:~:text=An%20inventory%20management%20system%20can,management%2C%20demand%20forecasting%20and%20accounting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4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0D9D6-BD55-C59B-2530-C3795388B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3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0600" y="-533400"/>
            <a:ext cx="6858000" cy="7924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2963F-0DC9-7071-1892-AEAF10074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84" y="-4725390"/>
            <a:ext cx="7819222" cy="8510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    </a:t>
            </a:r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33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93E91-CFB5-F9A2-7633-61F5BE530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85BE6-BBF3-961A-43C3-16B00DE837B7}"/>
              </a:ext>
            </a:extLst>
          </p:cNvPr>
          <p:cNvSpPr txBox="1"/>
          <p:nvPr/>
        </p:nvSpPr>
        <p:spPr>
          <a:xfrm>
            <a:off x="3699841" y="786684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MEMBERS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9954       AUSTIN DMELLO 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9975       ANKIT MAITY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9977       SHAUN MATHIAS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9950       MOIN CHUNAWALA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MENTOR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PARSHVI SHAH</a:t>
            </a:r>
            <a:endParaRPr lang="en-US" sz="32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362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1844065F-1951-C76C-6B5B-4EF95AE9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4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Abstract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</a:rPr>
              <a:t>This report presents an Electronics Store Inventory Management System developed using Java Swing for the graphical user interface and Java Database Connectivity for connection with a MySQL database.</a:t>
            </a:r>
          </a:p>
          <a:p>
            <a:pPr lvl="0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</a:rPr>
              <a:t>The project aims to provide an efficient solution for managing inventory data in an electronics store.</a:t>
            </a:r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</a:rPr>
              <a:t>This Inventory Management System is a pivotal tool, designed to streamline operations, enhance efficiency, reduce the risk of manual errors, and empower store administrators with a wide range of features.</a:t>
            </a:r>
          </a:p>
        </p:txBody>
      </p:sp>
    </p:spTree>
    <p:extLst>
      <p:ext uri="{BB962C8B-B14F-4D97-AF65-F5344CB8AC3E}">
        <p14:creationId xmlns:p14="http://schemas.microsoft.com/office/powerpoint/2010/main" val="290932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9" name="Rectangle 25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1224556"/>
          </a:xfrm>
        </p:spPr>
        <p:txBody>
          <a:bodyPr>
            <a:normAutofit/>
          </a:bodyPr>
          <a:lstStyle/>
          <a:p>
            <a:r>
              <a:rPr lang="en-US" b="1">
                <a:latin typeface="Neue Haas Grotesk Text Pro"/>
              </a:rPr>
              <a:t>Introduction</a:t>
            </a:r>
          </a:p>
        </p:txBody>
      </p:sp>
      <p:sp>
        <p:nvSpPr>
          <p:cNvPr id="230" name="Content Placeholder 229">
            <a:extLst>
              <a:ext uri="{FF2B5EF4-FFF2-40B4-BE49-F238E27FC236}">
                <a16:creationId xmlns:a16="http://schemas.microsoft.com/office/drawing/2014/main" id="{16EE0CD8-9179-7C0F-A653-59E1A774B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484"/>
            <a:ext cx="5638437" cy="44788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Neue Haas Grotesk Text Pro"/>
              </a:rPr>
              <a:t>The Inventory Management System represents a dynamic solution for streamlining inventory control and ensuring the seamless operation of businesses. This system harnesses the power of Java Swing's user-friendly graphical interface and the robust capabilities of JDBC for real-time database interaction. By combining these technologies with MySQL as the back-end database, we create a versatile and highly adaptable platform. The system promises to revolutionize the management of electronics stores, offering a one-stop solution for all their inventory management needs. </a:t>
            </a:r>
          </a:p>
        </p:txBody>
      </p:sp>
      <p:pic>
        <p:nvPicPr>
          <p:cNvPr id="6" name="Picture 5" descr="White puzzle with one red piece">
            <a:extLst>
              <a:ext uri="{FF2B5EF4-FFF2-40B4-BE49-F238E27FC236}">
                <a16:creationId xmlns:a16="http://schemas.microsoft.com/office/drawing/2014/main" id="{D9E1232E-EF8E-9936-3BA9-840DB7E56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18" r="27357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9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22098" y="586992"/>
            <a:ext cx="6228071" cy="965763"/>
          </a:xfrm>
        </p:spPr>
        <p:txBody>
          <a:bodyPr>
            <a:normAutofit/>
          </a:bodyPr>
          <a:lstStyle/>
          <a:p>
            <a:r>
              <a:rPr lang="en-US" b="1" dirty="0">
                <a:latin typeface="Neue Haas Grotesk Text Pro"/>
                <a:cs typeface="Arial"/>
              </a:rPr>
              <a:t>Aims and Significance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07686"/>
            <a:ext cx="5638437" cy="395830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600" b="1" dirty="0">
                <a:latin typeface="Neue Haas Grotesk Text Pro"/>
                <a:ea typeface="Calibri"/>
                <a:cs typeface="Calibri"/>
              </a:rPr>
              <a:t>Aims</a:t>
            </a:r>
            <a:r>
              <a:rPr lang="en-US" sz="1600" dirty="0">
                <a:latin typeface="Neue Haas Grotesk Text Pro"/>
                <a:ea typeface="Calibri"/>
                <a:cs typeface="Calibri"/>
              </a:rPr>
              <a:t>: The Electronics Store Inventory Management System aims to address the specific needs of an electronics store by providing a user-friendly interface for managing products, tracking product information, and monitoring the inventory. A robust inventory management system is essential for keeping track of products, managing stock levels, and ensuring that sales operations run efficiently.</a:t>
            </a:r>
          </a:p>
          <a:p>
            <a:endParaRPr lang="en-US" sz="1600" dirty="0">
              <a:latin typeface="Neue Haas Grotesk Text Pro"/>
              <a:ea typeface="Calibri"/>
              <a:cs typeface="Calibri"/>
            </a:endParaRPr>
          </a:p>
          <a:p>
            <a:r>
              <a:rPr lang="en-US" sz="1600" b="1" dirty="0">
                <a:latin typeface="Neue Haas Grotesk Text Pro"/>
                <a:ea typeface="Calibri"/>
                <a:cs typeface="Calibri"/>
              </a:rPr>
              <a:t>Significance:</a:t>
            </a:r>
            <a:r>
              <a:rPr lang="en-US" sz="1600" dirty="0">
                <a:latin typeface="Neue Haas Grotesk Text Pro"/>
                <a:ea typeface="Calibri"/>
                <a:cs typeface="Calibri"/>
              </a:rPr>
              <a:t> The Inventory Management System sets the stage by highlighting the critical role that inventory management plays in the success of a retail business, with a specific focus on electronics stores. It emphasizes the notion that efficient inventory management is not just a preference but a necessity in today's fast-paced and competitive retail landscape</a:t>
            </a:r>
            <a:r>
              <a:rPr lang="en-US" sz="1600" dirty="0">
                <a:solidFill>
                  <a:schemeClr val="accent5"/>
                </a:solidFill>
                <a:latin typeface="Neue Haas Grotesk Text Pro"/>
                <a:ea typeface="Calibri"/>
                <a:cs typeface="Calibri"/>
              </a:rPr>
              <a:t>.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>
              <a:solidFill>
                <a:schemeClr val="accent5"/>
              </a:solidFill>
            </a:endParaRPr>
          </a:p>
          <a:p>
            <a:pPr lvl="1">
              <a:lnSpc>
                <a:spcPct val="100000"/>
              </a:lnSpc>
            </a:pPr>
            <a:endParaRPr lang="en-US" sz="1600">
              <a:solidFill>
                <a:schemeClr val="accent5"/>
              </a:solidFill>
            </a:endParaRPr>
          </a:p>
        </p:txBody>
      </p:sp>
      <p:pic>
        <p:nvPicPr>
          <p:cNvPr id="6" name="Picture 5" descr="Laptop and interior design brochures on table">
            <a:extLst>
              <a:ext uri="{FF2B5EF4-FFF2-40B4-BE49-F238E27FC236}">
                <a16:creationId xmlns:a16="http://schemas.microsoft.com/office/drawing/2014/main" id="{F3E24F73-6EE5-BDCD-BF9A-8DD8F57EA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89" r="24089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4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77548-16BE-81D7-8F1E-6F671FA3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Segoe UI"/>
                <a:cs typeface="Segoe UI"/>
              </a:rPr>
              <a:t>This phase established the foundation for the entire project, including key features such as user authentication, product management, and inventory tracking</a:t>
            </a:r>
            <a:r>
              <a:rPr lang="en-US" sz="2000" dirty="0">
                <a:solidFill>
                  <a:srgbClr val="FFFFFF"/>
                </a:solidFill>
                <a:latin typeface="Georgia"/>
              </a:rPr>
              <a:t>.</a:t>
            </a:r>
          </a:p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Architecture: The system's architecture reflects the principles of object-oriented design, characterized by modularity and scalability. 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Technology Stack: NetBeans IDE, Java Swing, phpMyAdmin server using </a:t>
            </a:r>
            <a:r>
              <a:rPr lang="en-US" sz="2000" b="1" dirty="0" err="1">
                <a:solidFill>
                  <a:srgbClr val="FFFFFF"/>
                </a:solidFill>
                <a:latin typeface="Arial"/>
                <a:cs typeface="Arial"/>
              </a:rPr>
              <a:t>Xampp</a:t>
            </a:r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, and MySQL Database.</a:t>
            </a:r>
          </a:p>
        </p:txBody>
      </p:sp>
    </p:spTree>
    <p:extLst>
      <p:ext uri="{BB962C8B-B14F-4D97-AF65-F5344CB8AC3E}">
        <p14:creationId xmlns:p14="http://schemas.microsoft.com/office/powerpoint/2010/main" val="60695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Implementation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B8A3D9A-7830-6BEF-D045-BC25E873C8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278438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87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4B4CDA56-2877-F55D-30FC-94B0F3247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460377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45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48CBF1AB-A5F2-DF99-A233-E15BC7495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763670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983994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F1B30"/>
      </a:dk2>
      <a:lt2>
        <a:srgbClr val="F3F1F0"/>
      </a:lt2>
      <a:accent1>
        <a:srgbClr val="33AFC2"/>
      </a:accent1>
      <a:accent2>
        <a:srgbClr val="276EC5"/>
      </a:accent2>
      <a:accent3>
        <a:srgbClr val="393ED7"/>
      </a:accent3>
      <a:accent4>
        <a:srgbClr val="662AC6"/>
      </a:accent4>
      <a:accent5>
        <a:srgbClr val="B839D7"/>
      </a:accent5>
      <a:accent6>
        <a:srgbClr val="C527A2"/>
      </a:accent6>
      <a:hlink>
        <a:srgbClr val="BF513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301B29"/>
      </a:dk2>
      <a:lt2>
        <a:srgbClr val="F0F3F3"/>
      </a:lt2>
      <a:accent1>
        <a:srgbClr val="E72949"/>
      </a:accent1>
      <a:accent2>
        <a:srgbClr val="D51786"/>
      </a:accent2>
      <a:accent3>
        <a:srgbClr val="E729E7"/>
      </a:accent3>
      <a:accent4>
        <a:srgbClr val="8617D5"/>
      </a:accent4>
      <a:accent5>
        <a:srgbClr val="4929E7"/>
      </a:accent5>
      <a:accent6>
        <a:srgbClr val="1747D5"/>
      </a:accent6>
      <a:hlink>
        <a:srgbClr val="7B55C6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AccentBoxVTI</vt:lpstr>
      <vt:lpstr>DappledVTI</vt:lpstr>
      <vt:lpstr>Office Theme</vt:lpstr>
      <vt:lpstr>Java Mini Project   Inventory Management System  SE COMP B</vt:lpstr>
      <vt:lpstr>PowerPoint Presentation</vt:lpstr>
      <vt:lpstr>Abstract</vt:lpstr>
      <vt:lpstr>Introduction</vt:lpstr>
      <vt:lpstr>Aims and Significance</vt:lpstr>
      <vt:lpstr>Methodology</vt:lpstr>
      <vt:lpstr>Implementation</vt:lpstr>
      <vt:lpstr>Results</vt:lpstr>
      <vt:lpstr>Conclusion</vt:lpstr>
      <vt:lpstr>References</vt:lpstr>
      <vt:lpstr>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-</cp:lastModifiedBy>
  <cp:revision>369</cp:revision>
  <dcterms:created xsi:type="dcterms:W3CDTF">2023-10-28T08:44:36Z</dcterms:created>
  <dcterms:modified xsi:type="dcterms:W3CDTF">2023-10-29T11:38:11Z</dcterms:modified>
</cp:coreProperties>
</file>